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56" r:id="rId4"/>
    <p:sldId id="259" r:id="rId5"/>
    <p:sldId id="260" r:id="rId6"/>
    <p:sldId id="261" r:id="rId7"/>
    <p:sldId id="262" r:id="rId8"/>
    <p:sldId id="263" r:id="rId9"/>
  </p:sldIdLst>
  <p:sldSz cx="12192000" cy="6858000"/>
  <p:notesSz cx="6858000" cy="9144000"/>
  <p:defaultTextStyle>
    <a:defPPr>
      <a:defRPr lang="en-US"/>
    </a:defPPr>
    <a:lvl1pPr marL="0" algn="l" defTabSz="451513" rtl="0" eaLnBrk="1" latinLnBrk="0" hangingPunct="1">
      <a:defRPr sz="1778" kern="1200">
        <a:solidFill>
          <a:schemeClr val="tx1"/>
        </a:solidFill>
        <a:latin typeface="+mn-lt"/>
        <a:ea typeface="+mn-ea"/>
        <a:cs typeface="+mn-cs"/>
      </a:defRPr>
    </a:lvl1pPr>
    <a:lvl2pPr marL="451513" algn="l" defTabSz="451513" rtl="0" eaLnBrk="1" latinLnBrk="0" hangingPunct="1">
      <a:defRPr sz="1778" kern="1200">
        <a:solidFill>
          <a:schemeClr val="tx1"/>
        </a:solidFill>
        <a:latin typeface="+mn-lt"/>
        <a:ea typeface="+mn-ea"/>
        <a:cs typeface="+mn-cs"/>
      </a:defRPr>
    </a:lvl2pPr>
    <a:lvl3pPr marL="903024" algn="l" defTabSz="451513" rtl="0" eaLnBrk="1" latinLnBrk="0" hangingPunct="1">
      <a:defRPr sz="1778" kern="1200">
        <a:solidFill>
          <a:schemeClr val="tx1"/>
        </a:solidFill>
        <a:latin typeface="+mn-lt"/>
        <a:ea typeface="+mn-ea"/>
        <a:cs typeface="+mn-cs"/>
      </a:defRPr>
    </a:lvl3pPr>
    <a:lvl4pPr marL="1354537" algn="l" defTabSz="451513" rtl="0" eaLnBrk="1" latinLnBrk="0" hangingPunct="1">
      <a:defRPr sz="1778" kern="1200">
        <a:solidFill>
          <a:schemeClr val="tx1"/>
        </a:solidFill>
        <a:latin typeface="+mn-lt"/>
        <a:ea typeface="+mn-ea"/>
        <a:cs typeface="+mn-cs"/>
      </a:defRPr>
    </a:lvl4pPr>
    <a:lvl5pPr marL="1806050" algn="l" defTabSz="451513" rtl="0" eaLnBrk="1" latinLnBrk="0" hangingPunct="1">
      <a:defRPr sz="1778" kern="1200">
        <a:solidFill>
          <a:schemeClr val="tx1"/>
        </a:solidFill>
        <a:latin typeface="+mn-lt"/>
        <a:ea typeface="+mn-ea"/>
        <a:cs typeface="+mn-cs"/>
      </a:defRPr>
    </a:lvl5pPr>
    <a:lvl6pPr marL="2257561" algn="l" defTabSz="451513" rtl="0" eaLnBrk="1" latinLnBrk="0" hangingPunct="1">
      <a:defRPr sz="1778" kern="1200">
        <a:solidFill>
          <a:schemeClr val="tx1"/>
        </a:solidFill>
        <a:latin typeface="+mn-lt"/>
        <a:ea typeface="+mn-ea"/>
        <a:cs typeface="+mn-cs"/>
      </a:defRPr>
    </a:lvl6pPr>
    <a:lvl7pPr marL="2709074" algn="l" defTabSz="451513" rtl="0" eaLnBrk="1" latinLnBrk="0" hangingPunct="1">
      <a:defRPr sz="1778" kern="1200">
        <a:solidFill>
          <a:schemeClr val="tx1"/>
        </a:solidFill>
        <a:latin typeface="+mn-lt"/>
        <a:ea typeface="+mn-ea"/>
        <a:cs typeface="+mn-cs"/>
      </a:defRPr>
    </a:lvl7pPr>
    <a:lvl8pPr marL="3160586" algn="l" defTabSz="451513" rtl="0" eaLnBrk="1" latinLnBrk="0" hangingPunct="1">
      <a:defRPr sz="1778" kern="1200">
        <a:solidFill>
          <a:schemeClr val="tx1"/>
        </a:solidFill>
        <a:latin typeface="+mn-lt"/>
        <a:ea typeface="+mn-ea"/>
        <a:cs typeface="+mn-cs"/>
      </a:defRPr>
    </a:lvl8pPr>
    <a:lvl9pPr marL="3612099" algn="l" defTabSz="451513" rtl="0" eaLnBrk="1" latinLnBrk="0" hangingPunct="1">
      <a:defRPr sz="177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6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D74A9B-32B1-4EA8-9E2F-88B894A3703A}" v="1" dt="2023-06-09T14:55:02.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4" d="100"/>
          <a:sy n="114" d="100"/>
        </p:scale>
        <p:origin x="1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rres, Charlie" userId="f31820ab-e38b-4b36-9106-bff424b05d6f" providerId="ADAL" clId="{53D74A9B-32B1-4EA8-9E2F-88B894A3703A}"/>
    <pc:docChg chg="undo custSel modSld">
      <pc:chgData name="Torres, Charlie" userId="f31820ab-e38b-4b36-9106-bff424b05d6f" providerId="ADAL" clId="{53D74A9B-32B1-4EA8-9E2F-88B894A3703A}" dt="2023-06-09T14:56:22.881" v="4" actId="26606"/>
      <pc:docMkLst>
        <pc:docMk/>
      </pc:docMkLst>
      <pc:sldChg chg="addSp delSp modSp mod setBg modClrScheme chgLayout">
        <pc:chgData name="Torres, Charlie" userId="f31820ab-e38b-4b36-9106-bff424b05d6f" providerId="ADAL" clId="{53D74A9B-32B1-4EA8-9E2F-88B894A3703A}" dt="2023-06-09T14:56:22.881" v="4" actId="26606"/>
        <pc:sldMkLst>
          <pc:docMk/>
          <pc:sldMk cId="1398732173" sldId="257"/>
        </pc:sldMkLst>
        <pc:spChg chg="mod">
          <ac:chgData name="Torres, Charlie" userId="f31820ab-e38b-4b36-9106-bff424b05d6f" providerId="ADAL" clId="{53D74A9B-32B1-4EA8-9E2F-88B894A3703A}" dt="2023-06-09T14:56:22.881" v="4" actId="26606"/>
          <ac:spMkLst>
            <pc:docMk/>
            <pc:sldMk cId="1398732173" sldId="257"/>
            <ac:spMk id="4" creationId="{AEFF7EB5-106D-6E58-4174-8D58AE861AC9}"/>
          </ac:spMkLst>
        </pc:spChg>
        <pc:spChg chg="add del mod">
          <ac:chgData name="Torres, Charlie" userId="f31820ab-e38b-4b36-9106-bff424b05d6f" providerId="ADAL" clId="{53D74A9B-32B1-4EA8-9E2F-88B894A3703A}" dt="2023-06-09T14:56:21.689" v="3" actId="26606"/>
          <ac:spMkLst>
            <pc:docMk/>
            <pc:sldMk cId="1398732173" sldId="257"/>
            <ac:spMk id="9" creationId="{79116B97-F49B-A3B5-AD32-85011653DF3E}"/>
          </ac:spMkLst>
        </pc:spChg>
        <pc:picChg chg="mod">
          <ac:chgData name="Torres, Charlie" userId="f31820ab-e38b-4b36-9106-bff424b05d6f" providerId="ADAL" clId="{53D74A9B-32B1-4EA8-9E2F-88B894A3703A}" dt="2023-06-09T14:56:22.881" v="4" actId="26606"/>
          <ac:picMkLst>
            <pc:docMk/>
            <pc:sldMk cId="1398732173" sldId="257"/>
            <ac:picMk id="3" creationId="{3940EBAB-CDFB-0921-F1A2-E14B9F10CE78}"/>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 Whit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1371600"/>
          </a:xfrm>
          <a:prstGeom prst="rect">
            <a:avLst/>
          </a:prstGeom>
        </p:spPr>
        <p:txBody>
          <a:bodyPr lIns="0" tIns="0" rIns="0" bIns="0"/>
          <a:lstStyle>
            <a:lvl1pPr>
              <a:spcBef>
                <a:spcPts val="0"/>
              </a:spcBef>
              <a:spcAft>
                <a:spcPts val="0"/>
              </a:spcAft>
              <a:defRPr sz="5600" b="1">
                <a:solidFill>
                  <a:schemeClr val="accent1"/>
                </a:solidFill>
              </a:defRPr>
            </a:lvl1pPr>
          </a:lstStyle>
          <a:p>
            <a:pPr lvl="0"/>
            <a:r>
              <a:rPr lang="en-US" dirty="0"/>
              <a:t>Presentation</a:t>
            </a:r>
            <a:br>
              <a:rPr lang="en-US" dirty="0"/>
            </a:br>
            <a:r>
              <a:rPr lang="en-US" dirty="0"/>
              <a:t>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4103370"/>
            <a:ext cx="11277600" cy="228600"/>
          </a:xfrm>
          <a:prstGeom prst="rect">
            <a:avLst/>
          </a:prstGeom>
        </p:spPr>
        <p:txBody>
          <a:bodyPr lIns="0" tIns="0" rIns="0" bIns="0"/>
          <a:lstStyle>
            <a:lvl1pPr>
              <a:spcBef>
                <a:spcPts val="600"/>
              </a:spcBef>
              <a:spcAft>
                <a:spcPts val="1200"/>
              </a:spcAft>
              <a:defRPr sz="2100" b="1">
                <a:solidFill>
                  <a:schemeClr val="tx1"/>
                </a:solidFill>
              </a:defRPr>
            </a:lvl1pPr>
          </a:lstStyle>
          <a:p>
            <a:pPr lvl="0"/>
            <a:r>
              <a:rPr lang="en-US" dirty="0"/>
              <a:t>Presentation Subtitle</a:t>
            </a:r>
          </a:p>
        </p:txBody>
      </p:sp>
      <p:sp>
        <p:nvSpPr>
          <p:cNvPr id="20" name="Text Placeholder 16">
            <a:extLst>
              <a:ext uri="{FF2B5EF4-FFF2-40B4-BE49-F238E27FC236}">
                <a16:creationId xmlns:a16="http://schemas.microsoft.com/office/drawing/2014/main" id="{60CA5305-0A60-41DB-809C-6E372BA944E9}"/>
              </a:ext>
            </a:extLst>
          </p:cNvPr>
          <p:cNvSpPr>
            <a:spLocks noGrp="1"/>
          </p:cNvSpPr>
          <p:nvPr>
            <p:ph type="body" sz="quarter" idx="13" hasCustomPrompt="1"/>
          </p:nvPr>
        </p:nvSpPr>
        <p:spPr>
          <a:xfrm>
            <a:off x="457200" y="4572000"/>
            <a:ext cx="11277600" cy="228600"/>
          </a:xfrm>
          <a:prstGeom prst="rect">
            <a:avLst/>
          </a:prstGeom>
        </p:spPr>
        <p:txBody>
          <a:bodyPr lIns="0" tIns="0" rIns="0" bIns="0"/>
          <a:lstStyle>
            <a:lvl1pPr>
              <a:spcBef>
                <a:spcPts val="600"/>
              </a:spcBef>
              <a:spcAft>
                <a:spcPts val="1200"/>
              </a:spcAft>
              <a:defRPr sz="1600" b="1">
                <a:solidFill>
                  <a:schemeClr val="tx1"/>
                </a:solidFill>
              </a:defRPr>
            </a:lvl1pPr>
          </a:lstStyle>
          <a:p>
            <a:pPr lvl="0"/>
            <a:r>
              <a:rPr lang="en-US" dirty="0"/>
              <a:t>Date</a:t>
            </a:r>
          </a:p>
        </p:txBody>
      </p:sp>
      <p:pic>
        <p:nvPicPr>
          <p:cNvPr id="7" name="Picture 6">
            <a:extLst>
              <a:ext uri="{FF2B5EF4-FFF2-40B4-BE49-F238E27FC236}">
                <a16:creationId xmlns:a16="http://schemas.microsoft.com/office/drawing/2014/main" id="{D6987BD8-E18F-4514-9378-FC6DCADFC740}"/>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409749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ver - Image-led SAMPL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38E344-A2DD-45C2-A6B5-B9347A7A8422}"/>
              </a:ext>
            </a:extLst>
          </p:cNvPr>
          <p:cNvPicPr>
            <a:picLocks noChangeAspect="1"/>
          </p:cNvPicPr>
          <p:nvPr/>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8EA2F65-C185-447C-ACCA-99B8A1EB9242}"/>
              </a:ext>
            </a:extLst>
          </p:cNvPr>
          <p:cNvSpPr>
            <a:spLocks noGrp="1"/>
          </p:cNvSpPr>
          <p:nvPr>
            <p:ph type="title" hasCustomPrompt="1"/>
          </p:nvPr>
        </p:nvSpPr>
        <p:spPr>
          <a:xfrm>
            <a:off x="457200" y="2971801"/>
            <a:ext cx="4572000" cy="1371599"/>
          </a:xfrm>
        </p:spPr>
        <p:txBody>
          <a:bodyPr>
            <a:normAutofit/>
          </a:bodyPr>
          <a:lstStyle>
            <a:lvl1pPr>
              <a:defRPr sz="4200">
                <a:solidFill>
                  <a:schemeClr val="bg1"/>
                </a:solidFill>
              </a:defRPr>
            </a:lvl1pPr>
          </a:lstStyle>
          <a:p>
            <a:r>
              <a:rPr lang="en-US" dirty="0"/>
              <a:t>Image-led cover title</a:t>
            </a:r>
            <a:endParaRPr lang="en-PH" dirty="0"/>
          </a:p>
        </p:txBody>
      </p:sp>
      <p:sp>
        <p:nvSpPr>
          <p:cNvPr id="10" name="Text Placeholder 16">
            <a:extLst>
              <a:ext uri="{FF2B5EF4-FFF2-40B4-BE49-F238E27FC236}">
                <a16:creationId xmlns:a16="http://schemas.microsoft.com/office/drawing/2014/main" id="{48109ABF-016F-4E47-9261-744ED08100E4}"/>
              </a:ext>
            </a:extLst>
          </p:cNvPr>
          <p:cNvSpPr>
            <a:spLocks noGrp="1"/>
          </p:cNvSpPr>
          <p:nvPr>
            <p:ph type="body" sz="quarter" idx="13" hasCustomPrompt="1"/>
          </p:nvPr>
        </p:nvSpPr>
        <p:spPr>
          <a:xfrm>
            <a:off x="457200" y="4814455"/>
            <a:ext cx="4572000" cy="228600"/>
          </a:xfrm>
          <a:prstGeom prst="rect">
            <a:avLst/>
          </a:prstGeom>
        </p:spPr>
        <p:txBody>
          <a:bodyPr lIns="0" tIns="0" rIns="0" bIns="0"/>
          <a:lstStyle>
            <a:lvl1pPr>
              <a:spcBef>
                <a:spcPts val="600"/>
              </a:spcBef>
              <a:spcAft>
                <a:spcPts val="1200"/>
              </a:spcAft>
              <a:defRPr sz="2100" b="1">
                <a:solidFill>
                  <a:schemeClr val="bg1"/>
                </a:solidFill>
              </a:defRPr>
            </a:lvl1pPr>
          </a:lstStyle>
          <a:p>
            <a:pPr lvl="0"/>
            <a:r>
              <a:rPr lang="en-US" dirty="0"/>
              <a:t>Presentation Subtitle</a:t>
            </a:r>
          </a:p>
        </p:txBody>
      </p:sp>
      <p:sp>
        <p:nvSpPr>
          <p:cNvPr id="11" name="Text Placeholder 16">
            <a:extLst>
              <a:ext uri="{FF2B5EF4-FFF2-40B4-BE49-F238E27FC236}">
                <a16:creationId xmlns:a16="http://schemas.microsoft.com/office/drawing/2014/main" id="{A670293C-AB2F-4468-BF52-B377EE380E98}"/>
              </a:ext>
            </a:extLst>
          </p:cNvPr>
          <p:cNvSpPr>
            <a:spLocks noGrp="1"/>
          </p:cNvSpPr>
          <p:nvPr>
            <p:ph type="body" sz="quarter" idx="14" hasCustomPrompt="1"/>
          </p:nvPr>
        </p:nvSpPr>
        <p:spPr>
          <a:xfrm>
            <a:off x="457200" y="5257800"/>
            <a:ext cx="4572000" cy="228600"/>
          </a:xfrm>
          <a:prstGeom prst="rect">
            <a:avLst/>
          </a:prstGeom>
        </p:spPr>
        <p:txBody>
          <a:bodyPr lIns="0" tIns="0" rIns="0" bIns="0"/>
          <a:lstStyle>
            <a:lvl1pPr>
              <a:spcBef>
                <a:spcPts val="600"/>
              </a:spcBef>
              <a:spcAft>
                <a:spcPts val="1200"/>
              </a:spcAft>
              <a:defRPr sz="1600" b="0">
                <a:solidFill>
                  <a:schemeClr val="bg1"/>
                </a:solidFill>
              </a:defRPr>
            </a:lvl1pPr>
          </a:lstStyle>
          <a:p>
            <a:pPr lvl="0"/>
            <a:r>
              <a:rPr lang="en-US" dirty="0"/>
              <a:t>Date 2020</a:t>
            </a:r>
          </a:p>
        </p:txBody>
      </p:sp>
      <p:pic>
        <p:nvPicPr>
          <p:cNvPr id="8" name="Picture 7">
            <a:extLst>
              <a:ext uri="{FF2B5EF4-FFF2-40B4-BE49-F238E27FC236}">
                <a16:creationId xmlns:a16="http://schemas.microsoft.com/office/drawing/2014/main" id="{86397FCF-966D-4F50-851B-480BF405F741}"/>
              </a:ext>
            </a:extLst>
          </p:cNvPr>
          <p:cNvPicPr>
            <a:picLocks noChangeAspect="1"/>
          </p:cNvPicPr>
          <p:nvPr/>
        </p:nvPicPr>
        <p:blipFill>
          <a:blip r:embed="rId3"/>
          <a:srcRect/>
          <a:stretch/>
        </p:blipFill>
        <p:spPr>
          <a:xfrm>
            <a:off x="10236200" y="457201"/>
            <a:ext cx="1499616" cy="504956"/>
          </a:xfrm>
          <a:prstGeom prst="rect">
            <a:avLst/>
          </a:prstGeom>
        </p:spPr>
      </p:pic>
    </p:spTree>
    <p:extLst>
      <p:ext uri="{BB962C8B-B14F-4D97-AF65-F5344CB8AC3E}">
        <p14:creationId xmlns:p14="http://schemas.microsoft.com/office/powerpoint/2010/main" val="477656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ver and Divider - Text Style Guide">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053F12C-C080-4057-B936-8C04B6DFAEE6}"/>
              </a:ext>
            </a:extLst>
          </p:cNvPr>
          <p:cNvSpPr>
            <a:spLocks noGrp="1"/>
          </p:cNvSpPr>
          <p:nvPr>
            <p:ph type="title" hasCustomPrompt="1"/>
          </p:nvPr>
        </p:nvSpPr>
        <p:spPr>
          <a:xfrm>
            <a:off x="457200" y="1143001"/>
            <a:ext cx="11277600" cy="914399"/>
          </a:xfrm>
          <a:prstGeom prst="rect">
            <a:avLst/>
          </a:prstGeom>
        </p:spPr>
        <p:txBody>
          <a:bodyPr lIns="0" tIns="0" rIns="0" bIns="0"/>
          <a:lstStyle>
            <a:lvl1pPr>
              <a:spcBef>
                <a:spcPts val="600"/>
              </a:spcBef>
              <a:spcAft>
                <a:spcPts val="1200"/>
              </a:spcAft>
              <a:defRPr sz="5600">
                <a:solidFill>
                  <a:schemeClr val="tx1"/>
                </a:solidFill>
              </a:defRPr>
            </a:lvl1pPr>
          </a:lstStyle>
          <a:p>
            <a:r>
              <a:rPr lang="en-US" dirty="0"/>
              <a:t>Large Cover Title 56 (4 x body)</a:t>
            </a:r>
          </a:p>
        </p:txBody>
      </p:sp>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066925"/>
            <a:ext cx="11277600" cy="457200"/>
          </a:xfrm>
          <a:prstGeom prst="rect">
            <a:avLst/>
          </a:prstGeom>
        </p:spPr>
        <p:txBody>
          <a:bodyPr lIns="0" tIns="0" rIns="0" bIns="0"/>
          <a:lstStyle>
            <a:lvl1pPr>
              <a:spcBef>
                <a:spcPts val="600"/>
              </a:spcBef>
              <a:spcAft>
                <a:spcPts val="1200"/>
              </a:spcAft>
              <a:defRPr sz="4200" b="1">
                <a:solidFill>
                  <a:schemeClr val="tx1"/>
                </a:solidFill>
              </a:defRPr>
            </a:lvl1pPr>
          </a:lstStyle>
          <a:p>
            <a:pPr lvl="0"/>
            <a:r>
              <a:rPr lang="en-US" dirty="0"/>
              <a:t>Medium Cover Title 42 (3 x body)</a:t>
            </a:r>
          </a:p>
        </p:txBody>
      </p:sp>
      <p:sp>
        <p:nvSpPr>
          <p:cNvPr id="18" name="Text Placeholder 16">
            <a:extLst>
              <a:ext uri="{FF2B5EF4-FFF2-40B4-BE49-F238E27FC236}">
                <a16:creationId xmlns:a16="http://schemas.microsoft.com/office/drawing/2014/main" id="{BDC4F72B-E736-4083-BE66-D466263257F3}"/>
              </a:ext>
            </a:extLst>
          </p:cNvPr>
          <p:cNvSpPr>
            <a:spLocks noGrp="1"/>
          </p:cNvSpPr>
          <p:nvPr>
            <p:ph type="body" sz="quarter" idx="11" hasCustomPrompt="1"/>
          </p:nvPr>
        </p:nvSpPr>
        <p:spPr>
          <a:xfrm>
            <a:off x="457200" y="2754630"/>
            <a:ext cx="11277600" cy="457200"/>
          </a:xfrm>
          <a:prstGeom prst="rect">
            <a:avLst/>
          </a:prstGeom>
        </p:spPr>
        <p:txBody>
          <a:bodyPr lIns="0" tIns="0" rIns="0" bIns="0"/>
          <a:lstStyle>
            <a:lvl1pPr>
              <a:spcBef>
                <a:spcPts val="600"/>
              </a:spcBef>
              <a:spcAft>
                <a:spcPts val="1200"/>
              </a:spcAft>
              <a:defRPr sz="3500" b="1">
                <a:solidFill>
                  <a:schemeClr val="tx1"/>
                </a:solidFill>
              </a:defRPr>
            </a:lvl1pPr>
          </a:lstStyle>
          <a:p>
            <a:pPr lvl="0"/>
            <a:r>
              <a:rPr lang="en-US" dirty="0"/>
              <a:t>Small Cover Title 35 (2.5 x body)</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3429000"/>
            <a:ext cx="11277600" cy="228600"/>
          </a:xfrm>
          <a:prstGeom prst="rect">
            <a:avLst/>
          </a:prstGeom>
        </p:spPr>
        <p:txBody>
          <a:bodyPr lIns="0" tIns="0" rIns="0" bIns="0"/>
          <a:lstStyle>
            <a:lvl1pPr>
              <a:spcBef>
                <a:spcPts val="600"/>
              </a:spcBef>
              <a:spcAft>
                <a:spcPts val="1200"/>
              </a:spcAft>
              <a:defRPr sz="2100" b="1">
                <a:solidFill>
                  <a:schemeClr val="tx1"/>
                </a:solidFill>
              </a:defRPr>
            </a:lvl1pPr>
          </a:lstStyle>
          <a:p>
            <a:pPr lvl="0"/>
            <a:r>
              <a:rPr lang="en-US" dirty="0"/>
              <a:t>Large Cover Subtitle 21 (1.5 x body)</a:t>
            </a:r>
          </a:p>
        </p:txBody>
      </p:sp>
      <p:sp>
        <p:nvSpPr>
          <p:cNvPr id="20" name="Text Placeholder 16">
            <a:extLst>
              <a:ext uri="{FF2B5EF4-FFF2-40B4-BE49-F238E27FC236}">
                <a16:creationId xmlns:a16="http://schemas.microsoft.com/office/drawing/2014/main" id="{60CA5305-0A60-41DB-809C-6E372BA944E9}"/>
              </a:ext>
            </a:extLst>
          </p:cNvPr>
          <p:cNvSpPr>
            <a:spLocks noGrp="1"/>
          </p:cNvSpPr>
          <p:nvPr>
            <p:ph type="body" sz="quarter" idx="13" hasCustomPrompt="1"/>
          </p:nvPr>
        </p:nvSpPr>
        <p:spPr>
          <a:xfrm>
            <a:off x="457200" y="3897630"/>
            <a:ext cx="11277600" cy="228600"/>
          </a:xfrm>
          <a:prstGeom prst="rect">
            <a:avLst/>
          </a:prstGeom>
        </p:spPr>
        <p:txBody>
          <a:bodyPr lIns="0" tIns="0" rIns="0" bIns="0"/>
          <a:lstStyle>
            <a:lvl1pPr>
              <a:spcBef>
                <a:spcPts val="600"/>
              </a:spcBef>
              <a:spcAft>
                <a:spcPts val="1200"/>
              </a:spcAft>
              <a:defRPr sz="1600" b="1">
                <a:solidFill>
                  <a:schemeClr val="tx1"/>
                </a:solidFill>
              </a:defRPr>
            </a:lvl1pPr>
          </a:lstStyle>
          <a:p>
            <a:pPr lvl="0"/>
            <a:r>
              <a:rPr lang="en-US" dirty="0"/>
              <a:t>Small Cover Subtitle 16</a:t>
            </a:r>
          </a:p>
        </p:txBody>
      </p:sp>
      <p:pic>
        <p:nvPicPr>
          <p:cNvPr id="9" name="Picture 8">
            <a:extLst>
              <a:ext uri="{FF2B5EF4-FFF2-40B4-BE49-F238E27FC236}">
                <a16:creationId xmlns:a16="http://schemas.microsoft.com/office/drawing/2014/main" id="{1DFB9D42-85A6-47F0-BC29-00B88456654C}"/>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3626050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ain slides - Text Style Guid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1149927"/>
            <a:ext cx="11277600" cy="457200"/>
          </a:xfrm>
          <a:prstGeom prst="rect">
            <a:avLst/>
          </a:prstGeom>
        </p:spPr>
        <p:txBody>
          <a:bodyPr lIns="0" tIns="0" rIns="0" bIns="0"/>
          <a:lstStyle>
            <a:lvl1pPr>
              <a:spcBef>
                <a:spcPts val="600"/>
              </a:spcBef>
              <a:spcAft>
                <a:spcPts val="1200"/>
              </a:spcAft>
              <a:defRPr sz="4200" b="1">
                <a:solidFill>
                  <a:schemeClr val="tx1"/>
                </a:solidFill>
              </a:defRPr>
            </a:lvl1pPr>
          </a:lstStyle>
          <a:p>
            <a:pPr lvl="0"/>
            <a:r>
              <a:rPr lang="en-US" dirty="0"/>
              <a:t>Large Headline 42 (3x std body)</a:t>
            </a:r>
          </a:p>
        </p:txBody>
      </p:sp>
      <p:sp>
        <p:nvSpPr>
          <p:cNvPr id="18" name="Text Placeholder 16">
            <a:extLst>
              <a:ext uri="{FF2B5EF4-FFF2-40B4-BE49-F238E27FC236}">
                <a16:creationId xmlns:a16="http://schemas.microsoft.com/office/drawing/2014/main" id="{BDC4F72B-E736-4083-BE66-D466263257F3}"/>
              </a:ext>
            </a:extLst>
          </p:cNvPr>
          <p:cNvSpPr>
            <a:spLocks noGrp="1"/>
          </p:cNvSpPr>
          <p:nvPr>
            <p:ph type="body" sz="quarter" idx="11" hasCustomPrompt="1"/>
          </p:nvPr>
        </p:nvSpPr>
        <p:spPr>
          <a:xfrm>
            <a:off x="457200" y="1828800"/>
            <a:ext cx="11277600" cy="447675"/>
          </a:xfrm>
          <a:prstGeom prst="rect">
            <a:avLst/>
          </a:prstGeom>
        </p:spPr>
        <p:txBody>
          <a:bodyPr lIns="0" tIns="0" rIns="0" bIns="0"/>
          <a:lstStyle>
            <a:lvl1pPr>
              <a:spcBef>
                <a:spcPts val="600"/>
              </a:spcBef>
              <a:spcAft>
                <a:spcPts val="1200"/>
              </a:spcAft>
              <a:defRPr sz="2800" b="1">
                <a:solidFill>
                  <a:schemeClr val="tx1"/>
                </a:solidFill>
              </a:defRPr>
            </a:lvl1pPr>
          </a:lstStyle>
          <a:p>
            <a:pPr lvl="0"/>
            <a:r>
              <a:rPr lang="en-US" dirty="0"/>
              <a:t>Medium Headline 28 (2x std body)</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2514600"/>
            <a:ext cx="11277600" cy="457200"/>
          </a:xfrm>
          <a:prstGeom prst="rect">
            <a:avLst/>
          </a:prstGeom>
        </p:spPr>
        <p:txBody>
          <a:bodyPr lIns="0" tIns="0" rIns="0" bIns="0"/>
          <a:lstStyle>
            <a:lvl1pPr>
              <a:spcBef>
                <a:spcPts val="600"/>
              </a:spcBef>
              <a:spcAft>
                <a:spcPts val="1200"/>
              </a:spcAft>
              <a:defRPr sz="2100" b="1">
                <a:solidFill>
                  <a:schemeClr val="tx1"/>
                </a:solidFill>
              </a:defRPr>
            </a:lvl1pPr>
          </a:lstStyle>
          <a:p>
            <a:pPr lvl="0"/>
            <a:r>
              <a:rPr lang="en-US" dirty="0"/>
              <a:t>Small Headline 21 (1.5x std body)</a:t>
            </a:r>
          </a:p>
        </p:txBody>
      </p:sp>
      <p:sp>
        <p:nvSpPr>
          <p:cNvPr id="20" name="Text Placeholder 16">
            <a:extLst>
              <a:ext uri="{FF2B5EF4-FFF2-40B4-BE49-F238E27FC236}">
                <a16:creationId xmlns:a16="http://schemas.microsoft.com/office/drawing/2014/main" id="{60CA5305-0A60-41DB-809C-6E372BA944E9}"/>
              </a:ext>
            </a:extLst>
          </p:cNvPr>
          <p:cNvSpPr>
            <a:spLocks noGrp="1"/>
          </p:cNvSpPr>
          <p:nvPr>
            <p:ph type="body" sz="quarter" idx="13" hasCustomPrompt="1"/>
          </p:nvPr>
        </p:nvSpPr>
        <p:spPr>
          <a:xfrm>
            <a:off x="457200" y="3657600"/>
            <a:ext cx="4572000" cy="228600"/>
          </a:xfrm>
          <a:prstGeom prst="rect">
            <a:avLst/>
          </a:prstGeom>
        </p:spPr>
        <p:txBody>
          <a:bodyPr lIns="0" tIns="0" rIns="0" bIns="0"/>
          <a:lstStyle>
            <a:lvl1pPr>
              <a:spcBef>
                <a:spcPts val="600"/>
              </a:spcBef>
              <a:spcAft>
                <a:spcPts val="1200"/>
              </a:spcAft>
              <a:defRPr sz="1800" b="1">
                <a:solidFill>
                  <a:schemeClr val="tx1"/>
                </a:solidFill>
              </a:defRPr>
            </a:lvl1pPr>
          </a:lstStyle>
          <a:p>
            <a:pPr lvl="0"/>
            <a:r>
              <a:rPr lang="en-US" dirty="0"/>
              <a:t>Intro paragraph or X-Large body 18</a:t>
            </a:r>
          </a:p>
        </p:txBody>
      </p:sp>
      <p:sp>
        <p:nvSpPr>
          <p:cNvPr id="13" name="Text Placeholder 16">
            <a:extLst>
              <a:ext uri="{FF2B5EF4-FFF2-40B4-BE49-F238E27FC236}">
                <a16:creationId xmlns:a16="http://schemas.microsoft.com/office/drawing/2014/main" id="{9B6C8AA7-E793-47B6-97BB-D31CDD59239A}"/>
              </a:ext>
            </a:extLst>
          </p:cNvPr>
          <p:cNvSpPr>
            <a:spLocks noGrp="1"/>
          </p:cNvSpPr>
          <p:nvPr>
            <p:ph type="body" sz="quarter" idx="15" hasCustomPrompt="1"/>
          </p:nvPr>
        </p:nvSpPr>
        <p:spPr>
          <a:xfrm>
            <a:off x="457200" y="5029200"/>
            <a:ext cx="4572000" cy="228600"/>
          </a:xfrm>
          <a:prstGeom prst="rect">
            <a:avLst/>
          </a:prstGeom>
        </p:spPr>
        <p:txBody>
          <a:bodyPr lIns="0" tIns="0" rIns="0" bIns="0"/>
          <a:lstStyle>
            <a:lvl1pPr>
              <a:spcBef>
                <a:spcPts val="600"/>
              </a:spcBef>
              <a:spcAft>
                <a:spcPts val="1200"/>
              </a:spcAft>
              <a:defRPr sz="1600" b="1">
                <a:solidFill>
                  <a:schemeClr val="tx1"/>
                </a:solidFill>
              </a:defRPr>
            </a:lvl1pPr>
          </a:lstStyle>
          <a:p>
            <a:pPr lvl="0"/>
            <a:r>
              <a:rPr lang="en-US" dirty="0"/>
              <a:t>Standard Sub-title or Large body size 16</a:t>
            </a:r>
          </a:p>
        </p:txBody>
      </p:sp>
      <p:sp>
        <p:nvSpPr>
          <p:cNvPr id="21" name="Text Placeholder 16">
            <a:extLst>
              <a:ext uri="{FF2B5EF4-FFF2-40B4-BE49-F238E27FC236}">
                <a16:creationId xmlns:a16="http://schemas.microsoft.com/office/drawing/2014/main" id="{BE63786F-4A2A-4D5C-8FC7-0BFD8A9B52DB}"/>
              </a:ext>
            </a:extLst>
          </p:cNvPr>
          <p:cNvSpPr>
            <a:spLocks noGrp="1"/>
          </p:cNvSpPr>
          <p:nvPr>
            <p:ph type="body" sz="quarter" idx="18" hasCustomPrompt="1"/>
          </p:nvPr>
        </p:nvSpPr>
        <p:spPr>
          <a:xfrm>
            <a:off x="6210300" y="3657600"/>
            <a:ext cx="4572000" cy="228600"/>
          </a:xfrm>
          <a:prstGeom prst="rect">
            <a:avLst/>
          </a:prstGeom>
        </p:spPr>
        <p:txBody>
          <a:bodyPr lIns="0" tIns="0" rIns="0" bIns="0"/>
          <a:lstStyle>
            <a:lvl1pPr>
              <a:spcBef>
                <a:spcPts val="600"/>
              </a:spcBef>
              <a:spcAft>
                <a:spcPts val="1200"/>
              </a:spcAft>
              <a:defRPr sz="1400" b="1">
                <a:solidFill>
                  <a:schemeClr val="tx1"/>
                </a:solidFill>
              </a:defRPr>
            </a:lvl1pPr>
          </a:lstStyle>
          <a:p>
            <a:pPr lvl="0"/>
            <a:r>
              <a:rPr lang="en-US" dirty="0"/>
              <a:t>Standard body size 14</a:t>
            </a:r>
          </a:p>
        </p:txBody>
      </p:sp>
      <p:sp>
        <p:nvSpPr>
          <p:cNvPr id="22" name="Text Placeholder 16">
            <a:extLst>
              <a:ext uri="{FF2B5EF4-FFF2-40B4-BE49-F238E27FC236}">
                <a16:creationId xmlns:a16="http://schemas.microsoft.com/office/drawing/2014/main" id="{C7D847D9-DB3C-4BCE-B36E-39F419E4F629}"/>
              </a:ext>
            </a:extLst>
          </p:cNvPr>
          <p:cNvSpPr>
            <a:spLocks noGrp="1"/>
          </p:cNvSpPr>
          <p:nvPr>
            <p:ph type="body" sz="quarter" idx="19" hasCustomPrompt="1"/>
          </p:nvPr>
        </p:nvSpPr>
        <p:spPr>
          <a:xfrm>
            <a:off x="6210300" y="5257800"/>
            <a:ext cx="4572000" cy="228600"/>
          </a:xfrm>
          <a:prstGeom prst="rect">
            <a:avLst/>
          </a:prstGeom>
        </p:spPr>
        <p:txBody>
          <a:bodyPr lIns="0" tIns="0" rIns="0" bIns="0"/>
          <a:lstStyle>
            <a:lvl1pPr>
              <a:spcBef>
                <a:spcPts val="600"/>
              </a:spcBef>
              <a:spcAft>
                <a:spcPts val="1200"/>
              </a:spcAft>
              <a:defRPr sz="1200" b="0">
                <a:solidFill>
                  <a:schemeClr val="tx1"/>
                </a:solidFill>
              </a:defRPr>
            </a:lvl1pPr>
          </a:lstStyle>
          <a:p>
            <a:pPr lvl="0"/>
            <a:r>
              <a:rPr lang="en-US" dirty="0"/>
              <a:t>Minimum body size 12</a:t>
            </a:r>
          </a:p>
        </p:txBody>
      </p:sp>
      <p:sp>
        <p:nvSpPr>
          <p:cNvPr id="23" name="Text Placeholder 16">
            <a:extLst>
              <a:ext uri="{FF2B5EF4-FFF2-40B4-BE49-F238E27FC236}">
                <a16:creationId xmlns:a16="http://schemas.microsoft.com/office/drawing/2014/main" id="{F506D4C5-287B-40E8-9244-1F03842F0940}"/>
              </a:ext>
            </a:extLst>
          </p:cNvPr>
          <p:cNvSpPr>
            <a:spLocks noGrp="1"/>
          </p:cNvSpPr>
          <p:nvPr>
            <p:ph type="body" sz="quarter" idx="20" hasCustomPrompt="1"/>
          </p:nvPr>
        </p:nvSpPr>
        <p:spPr>
          <a:xfrm>
            <a:off x="6210300" y="4114800"/>
            <a:ext cx="4572000" cy="685800"/>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buFont typeface="Arial" panose="020B0604020202020204" pitchFamily="34" charset="0"/>
              <a:buChar char="−"/>
              <a:defRPr/>
            </a:lvl2pPr>
          </a:lstStyle>
          <a:p>
            <a:pPr lvl="0"/>
            <a:r>
              <a:rPr lang="en-US" dirty="0"/>
              <a:t>Standard bullet 14</a:t>
            </a:r>
          </a:p>
          <a:p>
            <a:pPr lvl="1"/>
            <a:r>
              <a:rPr lang="en-US" dirty="0"/>
              <a:t>Second level standard bullet 14</a:t>
            </a:r>
          </a:p>
        </p:txBody>
      </p:sp>
      <p:sp>
        <p:nvSpPr>
          <p:cNvPr id="24" name="Text Placeholder 16">
            <a:extLst>
              <a:ext uri="{FF2B5EF4-FFF2-40B4-BE49-F238E27FC236}">
                <a16:creationId xmlns:a16="http://schemas.microsoft.com/office/drawing/2014/main" id="{C98EA915-7041-4CAE-BD2D-3AB6410C83C4}"/>
              </a:ext>
            </a:extLst>
          </p:cNvPr>
          <p:cNvSpPr>
            <a:spLocks noGrp="1"/>
          </p:cNvSpPr>
          <p:nvPr>
            <p:ph type="body" sz="quarter" idx="21" hasCustomPrompt="1"/>
          </p:nvPr>
        </p:nvSpPr>
        <p:spPr>
          <a:xfrm>
            <a:off x="457200" y="4114800"/>
            <a:ext cx="4572000" cy="685800"/>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800" b="0">
                <a:solidFill>
                  <a:schemeClr val="tx1"/>
                </a:solidFill>
              </a:defRPr>
            </a:lvl1pPr>
            <a:lvl2pPr marL="540000" indent="-270000">
              <a:buFont typeface="Arial" panose="020B0604020202020204" pitchFamily="34" charset="0"/>
              <a:buChar char="−"/>
              <a:defRPr sz="1800"/>
            </a:lvl2pPr>
          </a:lstStyle>
          <a:p>
            <a:pPr lvl="0"/>
            <a:r>
              <a:rPr lang="en-US" dirty="0"/>
              <a:t>X-Large bullet 18</a:t>
            </a:r>
          </a:p>
          <a:p>
            <a:pPr lvl="1"/>
            <a:r>
              <a:rPr lang="en-US" dirty="0"/>
              <a:t>Second level X-Large bullet 18</a:t>
            </a:r>
          </a:p>
        </p:txBody>
      </p:sp>
      <p:sp>
        <p:nvSpPr>
          <p:cNvPr id="25" name="Text Placeholder 16">
            <a:extLst>
              <a:ext uri="{FF2B5EF4-FFF2-40B4-BE49-F238E27FC236}">
                <a16:creationId xmlns:a16="http://schemas.microsoft.com/office/drawing/2014/main" id="{78F1FE68-338B-404A-A61C-DFCB3E450EDE}"/>
              </a:ext>
            </a:extLst>
          </p:cNvPr>
          <p:cNvSpPr>
            <a:spLocks noGrp="1"/>
          </p:cNvSpPr>
          <p:nvPr>
            <p:ph type="body" sz="quarter" idx="22" hasCustomPrompt="1"/>
          </p:nvPr>
        </p:nvSpPr>
        <p:spPr>
          <a:xfrm>
            <a:off x="457200" y="5486400"/>
            <a:ext cx="4572000" cy="685800"/>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600" b="0">
                <a:solidFill>
                  <a:schemeClr val="tx1"/>
                </a:solidFill>
              </a:defRPr>
            </a:lvl1pPr>
            <a:lvl2pPr marL="540000" indent="-270000">
              <a:buFont typeface="Arial" panose="020B0604020202020204" pitchFamily="34" charset="0"/>
              <a:buChar char="−"/>
              <a:defRPr sz="1600"/>
            </a:lvl2pPr>
          </a:lstStyle>
          <a:p>
            <a:pPr lvl="0"/>
            <a:r>
              <a:rPr lang="en-US" dirty="0"/>
              <a:t>Large bullet 16</a:t>
            </a:r>
          </a:p>
          <a:p>
            <a:pPr lvl="1"/>
            <a:r>
              <a:rPr lang="en-US" dirty="0"/>
              <a:t>Second level Large bullet 16</a:t>
            </a:r>
          </a:p>
        </p:txBody>
      </p:sp>
      <p:pic>
        <p:nvPicPr>
          <p:cNvPr id="14" name="Picture 13">
            <a:extLst>
              <a:ext uri="{FF2B5EF4-FFF2-40B4-BE49-F238E27FC236}">
                <a16:creationId xmlns:a16="http://schemas.microsoft.com/office/drawing/2014/main" id="{2ECB73D3-A30E-435F-9DB4-7D249A90B26C}"/>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741376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 Image-le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685800"/>
          </a:xfrm>
          <a:prstGeom prst="rect">
            <a:avLst/>
          </a:prstGeom>
        </p:spPr>
        <p:txBody>
          <a:bodyPr lIns="0" tIns="0" rIns="0" bIns="0"/>
          <a:lstStyle>
            <a:lvl1pPr>
              <a:spcBef>
                <a:spcPts val="600"/>
              </a:spcBef>
              <a:spcAft>
                <a:spcPts val="1200"/>
              </a:spcAft>
              <a:defRPr sz="5600" b="1">
                <a:solidFill>
                  <a:schemeClr val="accent1"/>
                </a:solidFill>
              </a:defRPr>
            </a:lvl1pPr>
          </a:lstStyle>
          <a:p>
            <a:pPr lvl="0"/>
            <a:r>
              <a:rPr lang="en-US" dirty="0"/>
              <a:t>Image-led divider 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3200400"/>
            <a:ext cx="11277600" cy="228600"/>
          </a:xfrm>
          <a:prstGeom prst="rect">
            <a:avLst/>
          </a:prstGeom>
        </p:spPr>
        <p:txBody>
          <a:bodyPr lIns="0" tIns="0" rIns="0" bIns="0"/>
          <a:lstStyle>
            <a:lvl1pPr>
              <a:spcBef>
                <a:spcPts val="600"/>
              </a:spcBef>
              <a:spcAft>
                <a:spcPts val="1200"/>
              </a:spcAft>
              <a:defRPr sz="2100" b="1">
                <a:solidFill>
                  <a:schemeClr val="tx1"/>
                </a:solidFill>
              </a:defRPr>
            </a:lvl1pPr>
          </a:lstStyle>
          <a:p>
            <a:pPr lvl="0"/>
            <a:r>
              <a:rPr lang="en-US" dirty="0"/>
              <a:t>Divider subtitle if required</a:t>
            </a:r>
          </a:p>
        </p:txBody>
      </p:sp>
      <p:sp>
        <p:nvSpPr>
          <p:cNvPr id="4" name="Picture Placeholder 2">
            <a:extLst>
              <a:ext uri="{FF2B5EF4-FFF2-40B4-BE49-F238E27FC236}">
                <a16:creationId xmlns:a16="http://schemas.microsoft.com/office/drawing/2014/main" id="{29CCC071-0048-42C0-91B1-1B1F9F5C2259}"/>
              </a:ext>
            </a:extLst>
          </p:cNvPr>
          <p:cNvSpPr>
            <a:spLocks noGrp="1"/>
          </p:cNvSpPr>
          <p:nvPr>
            <p:ph type="pic" sz="quarter" idx="14" hasCustomPrompt="1"/>
          </p:nvPr>
        </p:nvSpPr>
        <p:spPr>
          <a:xfrm>
            <a:off x="0" y="0"/>
            <a:ext cx="12192000" cy="6858000"/>
          </a:xfrm>
          <a:prstGeom prst="rect">
            <a:avLst/>
          </a:prstGeom>
          <a:noFill/>
        </p:spPr>
        <p:txBody>
          <a:bodyPr tIns="91440" bIns="91440" anchor="b"/>
          <a:lstStyle>
            <a:lvl1pPr algn="r">
              <a:defRPr sz="1000">
                <a:solidFill>
                  <a:schemeClr val="bg2"/>
                </a:solidFill>
              </a:defRPr>
            </a:lvl1pPr>
          </a:lstStyle>
          <a:p>
            <a:r>
              <a:rPr lang="en-US" sz="1000" dirty="0"/>
              <a:t>Click on the icon  to insert an image &gt; Right Click &gt; Send to Back</a:t>
            </a:r>
            <a:endParaRPr lang="en-US" dirty="0"/>
          </a:p>
        </p:txBody>
      </p:sp>
    </p:spTree>
    <p:extLst>
      <p:ext uri="{BB962C8B-B14F-4D97-AF65-F5344CB8AC3E}">
        <p14:creationId xmlns:p14="http://schemas.microsoft.com/office/powerpoint/2010/main" val="2607766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 Image-led revers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685800"/>
          </a:xfrm>
          <a:prstGeom prst="rect">
            <a:avLst/>
          </a:prstGeom>
        </p:spPr>
        <p:txBody>
          <a:bodyPr lIns="0" tIns="0" rIns="0" bIns="0"/>
          <a:lstStyle>
            <a:lvl1pPr>
              <a:spcBef>
                <a:spcPts val="600"/>
              </a:spcBef>
              <a:spcAft>
                <a:spcPts val="1200"/>
              </a:spcAft>
              <a:defRPr sz="5600" b="1">
                <a:solidFill>
                  <a:schemeClr val="bg1"/>
                </a:solidFill>
              </a:defRPr>
            </a:lvl1pPr>
          </a:lstStyle>
          <a:p>
            <a:pPr lvl="0"/>
            <a:r>
              <a:rPr lang="en-US" dirty="0"/>
              <a:t>Image-led divider 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3200400"/>
            <a:ext cx="11277600" cy="228600"/>
          </a:xfrm>
          <a:prstGeom prst="rect">
            <a:avLst/>
          </a:prstGeom>
        </p:spPr>
        <p:txBody>
          <a:bodyPr lIns="0" tIns="0" rIns="0" bIns="0"/>
          <a:lstStyle>
            <a:lvl1pPr>
              <a:spcBef>
                <a:spcPts val="600"/>
              </a:spcBef>
              <a:spcAft>
                <a:spcPts val="1200"/>
              </a:spcAft>
              <a:defRPr sz="2100" b="1">
                <a:solidFill>
                  <a:schemeClr val="tx1"/>
                </a:solidFill>
              </a:defRPr>
            </a:lvl1pPr>
          </a:lstStyle>
          <a:p>
            <a:pPr lvl="0"/>
            <a:r>
              <a:rPr lang="en-US" dirty="0"/>
              <a:t>Divider subtitle if required</a:t>
            </a:r>
          </a:p>
        </p:txBody>
      </p:sp>
      <p:sp>
        <p:nvSpPr>
          <p:cNvPr id="4" name="Picture Placeholder 2">
            <a:extLst>
              <a:ext uri="{FF2B5EF4-FFF2-40B4-BE49-F238E27FC236}">
                <a16:creationId xmlns:a16="http://schemas.microsoft.com/office/drawing/2014/main" id="{FC07588C-B7D9-48C0-844A-A316534DCE49}"/>
              </a:ext>
            </a:extLst>
          </p:cNvPr>
          <p:cNvSpPr>
            <a:spLocks noGrp="1"/>
          </p:cNvSpPr>
          <p:nvPr>
            <p:ph type="pic" sz="quarter" idx="14" hasCustomPrompt="1"/>
          </p:nvPr>
        </p:nvSpPr>
        <p:spPr>
          <a:xfrm>
            <a:off x="0" y="0"/>
            <a:ext cx="12192000" cy="6858000"/>
          </a:xfrm>
          <a:prstGeom prst="rect">
            <a:avLst/>
          </a:prstGeom>
          <a:noFill/>
        </p:spPr>
        <p:txBody>
          <a:bodyPr tIns="91440" bIns="91440" anchor="b"/>
          <a:lstStyle>
            <a:lvl1pPr algn="r">
              <a:defRPr sz="1200">
                <a:solidFill>
                  <a:schemeClr val="accent1">
                    <a:lumMod val="60000"/>
                    <a:lumOff val="40000"/>
                  </a:schemeClr>
                </a:solidFill>
              </a:defRPr>
            </a:lvl1pPr>
          </a:lstStyle>
          <a:p>
            <a:r>
              <a:rPr lang="en-US" sz="1000" dirty="0"/>
              <a:t>Click on the icon  to insert an image &gt; Right Click &gt; Send to Back</a:t>
            </a:r>
            <a:endParaRPr lang="en-US" dirty="0"/>
          </a:p>
        </p:txBody>
      </p:sp>
    </p:spTree>
    <p:extLst>
      <p:ext uri="{BB962C8B-B14F-4D97-AF65-F5344CB8AC3E}">
        <p14:creationId xmlns:p14="http://schemas.microsoft.com/office/powerpoint/2010/main" val="984379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 Image-led reverse v2">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685800"/>
          </a:xfrm>
          <a:prstGeom prst="rect">
            <a:avLst/>
          </a:prstGeom>
        </p:spPr>
        <p:txBody>
          <a:bodyPr lIns="0" tIns="0" rIns="0" bIns="0"/>
          <a:lstStyle>
            <a:lvl1pPr>
              <a:spcBef>
                <a:spcPts val="600"/>
              </a:spcBef>
              <a:spcAft>
                <a:spcPts val="1200"/>
              </a:spcAft>
              <a:defRPr sz="5600" b="1">
                <a:solidFill>
                  <a:schemeClr val="bg1"/>
                </a:solidFill>
              </a:defRPr>
            </a:lvl1pPr>
          </a:lstStyle>
          <a:p>
            <a:pPr lvl="0"/>
            <a:r>
              <a:rPr lang="en-US" dirty="0"/>
              <a:t>Image-led divider 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3200400"/>
            <a:ext cx="11277600" cy="228600"/>
          </a:xfrm>
          <a:prstGeom prst="rect">
            <a:avLst/>
          </a:prstGeom>
        </p:spPr>
        <p:txBody>
          <a:bodyPr lIns="0" tIns="0" rIns="0" bIns="0"/>
          <a:lstStyle>
            <a:lvl1pPr>
              <a:spcBef>
                <a:spcPts val="600"/>
              </a:spcBef>
              <a:spcAft>
                <a:spcPts val="1200"/>
              </a:spcAft>
              <a:defRPr sz="2100" b="1">
                <a:solidFill>
                  <a:schemeClr val="accent1"/>
                </a:solidFill>
              </a:defRPr>
            </a:lvl1pPr>
          </a:lstStyle>
          <a:p>
            <a:pPr lvl="0"/>
            <a:r>
              <a:rPr lang="en-US" dirty="0"/>
              <a:t>Divider subtitle if required</a:t>
            </a:r>
          </a:p>
        </p:txBody>
      </p:sp>
      <p:sp>
        <p:nvSpPr>
          <p:cNvPr id="4" name="Picture Placeholder 2">
            <a:extLst>
              <a:ext uri="{FF2B5EF4-FFF2-40B4-BE49-F238E27FC236}">
                <a16:creationId xmlns:a16="http://schemas.microsoft.com/office/drawing/2014/main" id="{36229C3E-23B7-4F4C-B2E3-EDD755E7A064}"/>
              </a:ext>
            </a:extLst>
          </p:cNvPr>
          <p:cNvSpPr>
            <a:spLocks noGrp="1"/>
          </p:cNvSpPr>
          <p:nvPr>
            <p:ph type="pic" sz="quarter" idx="14" hasCustomPrompt="1"/>
          </p:nvPr>
        </p:nvSpPr>
        <p:spPr>
          <a:xfrm>
            <a:off x="0" y="0"/>
            <a:ext cx="12192000" cy="6858000"/>
          </a:xfrm>
          <a:prstGeom prst="rect">
            <a:avLst/>
          </a:prstGeom>
          <a:noFill/>
        </p:spPr>
        <p:txBody>
          <a:bodyPr tIns="91440" bIns="91440" anchor="b"/>
          <a:lstStyle>
            <a:lvl1pPr algn="r">
              <a:defRPr sz="1000">
                <a:solidFill>
                  <a:schemeClr val="bg2"/>
                </a:solidFill>
              </a:defRPr>
            </a:lvl1pPr>
          </a:lstStyle>
          <a:p>
            <a:r>
              <a:rPr lang="en-US" sz="1000" dirty="0"/>
              <a:t>Click on the icon  to insert an image &gt; Right Click &gt; Send to Back</a:t>
            </a:r>
            <a:endParaRPr lang="en-US" dirty="0"/>
          </a:p>
        </p:txBody>
      </p:sp>
    </p:spTree>
    <p:extLst>
      <p:ext uri="{BB962C8B-B14F-4D97-AF65-F5344CB8AC3E}">
        <p14:creationId xmlns:p14="http://schemas.microsoft.com/office/powerpoint/2010/main" val="582218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 White">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685800"/>
          </a:xfrm>
          <a:prstGeom prst="rect">
            <a:avLst/>
          </a:prstGeom>
        </p:spPr>
        <p:txBody>
          <a:bodyPr lIns="0" tIns="0" rIns="0" bIns="0"/>
          <a:lstStyle>
            <a:lvl1pPr>
              <a:spcBef>
                <a:spcPts val="600"/>
              </a:spcBef>
              <a:spcAft>
                <a:spcPts val="1200"/>
              </a:spcAft>
              <a:defRPr sz="5600" b="1">
                <a:solidFill>
                  <a:schemeClr val="accent1"/>
                </a:solidFill>
              </a:defRPr>
            </a:lvl1pPr>
          </a:lstStyle>
          <a:p>
            <a:pPr lvl="0"/>
            <a:r>
              <a:rPr lang="en-US" dirty="0"/>
              <a:t>Divider 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3200400"/>
            <a:ext cx="11277600" cy="228600"/>
          </a:xfrm>
          <a:prstGeom prst="rect">
            <a:avLst/>
          </a:prstGeom>
        </p:spPr>
        <p:txBody>
          <a:bodyPr lIns="0" tIns="0" rIns="0" bIns="0"/>
          <a:lstStyle>
            <a:lvl1pPr>
              <a:spcBef>
                <a:spcPts val="600"/>
              </a:spcBef>
              <a:spcAft>
                <a:spcPts val="1200"/>
              </a:spcAft>
              <a:defRPr sz="2100" b="1">
                <a:solidFill>
                  <a:schemeClr val="tx1"/>
                </a:solidFill>
              </a:defRPr>
            </a:lvl1pPr>
          </a:lstStyle>
          <a:p>
            <a:pPr lvl="0"/>
            <a:r>
              <a:rPr lang="en-US" dirty="0"/>
              <a:t>Divider subtitle if required</a:t>
            </a:r>
          </a:p>
        </p:txBody>
      </p:sp>
    </p:spTree>
    <p:extLst>
      <p:ext uri="{BB962C8B-B14F-4D97-AF65-F5344CB8AC3E}">
        <p14:creationId xmlns:p14="http://schemas.microsoft.com/office/powerpoint/2010/main" val="170858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Orange">
    <p:bg>
      <p:bgPr>
        <a:solidFill>
          <a:schemeClr val="accent1"/>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685800"/>
          </a:xfrm>
          <a:prstGeom prst="rect">
            <a:avLst/>
          </a:prstGeom>
        </p:spPr>
        <p:txBody>
          <a:bodyPr lIns="0" tIns="0" rIns="0" bIns="0"/>
          <a:lstStyle>
            <a:lvl1pPr>
              <a:spcBef>
                <a:spcPts val="600"/>
              </a:spcBef>
              <a:spcAft>
                <a:spcPts val="1200"/>
              </a:spcAft>
              <a:defRPr sz="5600" b="1">
                <a:solidFill>
                  <a:schemeClr val="bg1"/>
                </a:solidFill>
              </a:defRPr>
            </a:lvl1pPr>
          </a:lstStyle>
          <a:p>
            <a:pPr lvl="0"/>
            <a:r>
              <a:rPr lang="en-US" dirty="0"/>
              <a:t>Divider 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3200400"/>
            <a:ext cx="11277600" cy="228600"/>
          </a:xfrm>
          <a:prstGeom prst="rect">
            <a:avLst/>
          </a:prstGeom>
        </p:spPr>
        <p:txBody>
          <a:bodyPr lIns="0" tIns="0" rIns="0" bIns="0"/>
          <a:lstStyle>
            <a:lvl1pPr>
              <a:spcBef>
                <a:spcPts val="600"/>
              </a:spcBef>
              <a:spcAft>
                <a:spcPts val="1200"/>
              </a:spcAft>
              <a:defRPr sz="2100" b="1">
                <a:solidFill>
                  <a:schemeClr val="tx1"/>
                </a:solidFill>
              </a:defRPr>
            </a:lvl1pPr>
          </a:lstStyle>
          <a:p>
            <a:pPr lvl="0"/>
            <a:r>
              <a:rPr lang="en-US" dirty="0"/>
              <a:t>Divider subtitle if required</a:t>
            </a:r>
          </a:p>
        </p:txBody>
      </p:sp>
    </p:spTree>
    <p:extLst>
      <p:ext uri="{BB962C8B-B14F-4D97-AF65-F5344CB8AC3E}">
        <p14:creationId xmlns:p14="http://schemas.microsoft.com/office/powerpoint/2010/main" val="3947387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 Black">
    <p:bg>
      <p:bgPr>
        <a:solidFill>
          <a:schemeClr val="tx1"/>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685800"/>
          </a:xfrm>
          <a:prstGeom prst="rect">
            <a:avLst/>
          </a:prstGeom>
        </p:spPr>
        <p:txBody>
          <a:bodyPr lIns="0" tIns="0" rIns="0" bIns="0"/>
          <a:lstStyle>
            <a:lvl1pPr>
              <a:spcBef>
                <a:spcPts val="600"/>
              </a:spcBef>
              <a:spcAft>
                <a:spcPts val="1200"/>
              </a:spcAft>
              <a:defRPr sz="5600" b="1">
                <a:solidFill>
                  <a:schemeClr val="bg1"/>
                </a:solidFill>
              </a:defRPr>
            </a:lvl1pPr>
          </a:lstStyle>
          <a:p>
            <a:pPr lvl="0"/>
            <a:r>
              <a:rPr lang="en-US" dirty="0"/>
              <a:t>Divider 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3200400"/>
            <a:ext cx="11277600" cy="228600"/>
          </a:xfrm>
          <a:prstGeom prst="rect">
            <a:avLst/>
          </a:prstGeom>
        </p:spPr>
        <p:txBody>
          <a:bodyPr lIns="0" tIns="0" rIns="0" bIns="0"/>
          <a:lstStyle>
            <a:lvl1pPr>
              <a:spcBef>
                <a:spcPts val="600"/>
              </a:spcBef>
              <a:spcAft>
                <a:spcPts val="1200"/>
              </a:spcAft>
              <a:defRPr sz="2100" b="1">
                <a:solidFill>
                  <a:schemeClr val="accent1"/>
                </a:solidFill>
              </a:defRPr>
            </a:lvl1pPr>
          </a:lstStyle>
          <a:p>
            <a:pPr lvl="0"/>
            <a:r>
              <a:rPr lang="en-US" dirty="0"/>
              <a:t>Divider subtitle if required</a:t>
            </a:r>
          </a:p>
        </p:txBody>
      </p:sp>
    </p:spTree>
    <p:extLst>
      <p:ext uri="{BB962C8B-B14F-4D97-AF65-F5344CB8AC3E}">
        <p14:creationId xmlns:p14="http://schemas.microsoft.com/office/powerpoint/2010/main" val="564647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 - Image-led with Section">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47E987CF-25C4-46C4-83B9-E828B5CF9F26}"/>
              </a:ext>
            </a:extLst>
          </p:cNvPr>
          <p:cNvSpPr>
            <a:spLocks noGrp="1"/>
          </p:cNvSpPr>
          <p:nvPr>
            <p:ph type="pic" sz="quarter" idx="15" hasCustomPrompt="1"/>
          </p:nvPr>
        </p:nvSpPr>
        <p:spPr>
          <a:xfrm>
            <a:off x="0" y="0"/>
            <a:ext cx="12192000" cy="6858000"/>
          </a:xfrm>
          <a:prstGeom prst="rect">
            <a:avLst/>
          </a:prstGeom>
          <a:noFill/>
        </p:spPr>
        <p:txBody>
          <a:bodyPr anchor="b"/>
          <a:lstStyle>
            <a:lvl1pPr algn="r">
              <a:defRPr sz="1100">
                <a:solidFill>
                  <a:schemeClr val="tx2"/>
                </a:solidFill>
              </a:defRPr>
            </a:lvl1pPr>
          </a:lstStyle>
          <a:p>
            <a:r>
              <a:rPr lang="en-US" dirty="0"/>
              <a:t>Click on the icon to insert an image &gt; Right Click &gt; Send to Back</a:t>
            </a:r>
          </a:p>
        </p:txBody>
      </p:sp>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743200"/>
            <a:ext cx="11277600" cy="685800"/>
          </a:xfrm>
          <a:prstGeom prst="rect">
            <a:avLst/>
          </a:prstGeom>
        </p:spPr>
        <p:txBody>
          <a:bodyPr lIns="0" tIns="0" rIns="0" bIns="0"/>
          <a:lstStyle>
            <a:lvl1pPr>
              <a:spcBef>
                <a:spcPts val="600"/>
              </a:spcBef>
              <a:spcAft>
                <a:spcPts val="1200"/>
              </a:spcAft>
              <a:defRPr sz="4200" b="1">
                <a:solidFill>
                  <a:schemeClr val="bg1"/>
                </a:solidFill>
              </a:defRPr>
            </a:lvl1pPr>
          </a:lstStyle>
          <a:p>
            <a:pPr lvl="0"/>
            <a:r>
              <a:rPr lang="en-US" dirty="0"/>
              <a:t>Image-led divider 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2286000"/>
            <a:ext cx="11277600" cy="228600"/>
          </a:xfrm>
          <a:prstGeom prst="rect">
            <a:avLst/>
          </a:prstGeom>
        </p:spPr>
        <p:txBody>
          <a:bodyPr lIns="0" tIns="0" rIns="0" bIns="0"/>
          <a:lstStyle>
            <a:lvl1pPr>
              <a:spcBef>
                <a:spcPts val="600"/>
              </a:spcBef>
              <a:spcAft>
                <a:spcPts val="1200"/>
              </a:spcAft>
              <a:defRPr sz="2100" b="1">
                <a:solidFill>
                  <a:schemeClr val="accent1"/>
                </a:solidFill>
              </a:defRPr>
            </a:lvl1pPr>
          </a:lstStyle>
          <a:p>
            <a:pPr lvl="0"/>
            <a:r>
              <a:rPr lang="en-US" dirty="0"/>
              <a:t>Section Number</a:t>
            </a:r>
          </a:p>
        </p:txBody>
      </p:sp>
    </p:spTree>
    <p:extLst>
      <p:ext uri="{BB962C8B-B14F-4D97-AF65-F5344CB8AC3E}">
        <p14:creationId xmlns:p14="http://schemas.microsoft.com/office/powerpoint/2010/main" val="2110434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 Black">
    <p:bg>
      <p:bgPr>
        <a:solidFill>
          <a:schemeClr val="tx1"/>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1371600"/>
          </a:xfrm>
          <a:prstGeom prst="rect">
            <a:avLst/>
          </a:prstGeom>
        </p:spPr>
        <p:txBody>
          <a:bodyPr lIns="0" tIns="0" rIns="0" bIns="0"/>
          <a:lstStyle>
            <a:lvl1pPr>
              <a:spcBef>
                <a:spcPts val="600"/>
              </a:spcBef>
              <a:spcAft>
                <a:spcPts val="1200"/>
              </a:spcAft>
              <a:defRPr sz="5600" b="1">
                <a:solidFill>
                  <a:schemeClr val="bg1"/>
                </a:solidFill>
              </a:defRPr>
            </a:lvl1pPr>
          </a:lstStyle>
          <a:p>
            <a:pPr lvl="0"/>
            <a:r>
              <a:rPr lang="en-US" dirty="0"/>
              <a:t>Presentation</a:t>
            </a:r>
            <a:br>
              <a:rPr lang="en-US" dirty="0"/>
            </a:br>
            <a:r>
              <a:rPr lang="en-US" dirty="0"/>
              <a:t>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4103370"/>
            <a:ext cx="11277600" cy="228600"/>
          </a:xfrm>
          <a:prstGeom prst="rect">
            <a:avLst/>
          </a:prstGeom>
        </p:spPr>
        <p:txBody>
          <a:bodyPr lIns="0" tIns="0" rIns="0" bIns="0"/>
          <a:lstStyle>
            <a:lvl1pPr>
              <a:spcBef>
                <a:spcPts val="600"/>
              </a:spcBef>
              <a:spcAft>
                <a:spcPts val="1200"/>
              </a:spcAft>
              <a:defRPr sz="2100" b="1">
                <a:solidFill>
                  <a:schemeClr val="accent1"/>
                </a:solidFill>
              </a:defRPr>
            </a:lvl1pPr>
          </a:lstStyle>
          <a:p>
            <a:pPr lvl="0"/>
            <a:r>
              <a:rPr lang="en-US" dirty="0"/>
              <a:t>Presentation Subtitle</a:t>
            </a:r>
          </a:p>
        </p:txBody>
      </p:sp>
      <p:sp>
        <p:nvSpPr>
          <p:cNvPr id="20" name="Text Placeholder 16">
            <a:extLst>
              <a:ext uri="{FF2B5EF4-FFF2-40B4-BE49-F238E27FC236}">
                <a16:creationId xmlns:a16="http://schemas.microsoft.com/office/drawing/2014/main" id="{60CA5305-0A60-41DB-809C-6E372BA944E9}"/>
              </a:ext>
            </a:extLst>
          </p:cNvPr>
          <p:cNvSpPr>
            <a:spLocks noGrp="1"/>
          </p:cNvSpPr>
          <p:nvPr>
            <p:ph type="body" sz="quarter" idx="13" hasCustomPrompt="1"/>
          </p:nvPr>
        </p:nvSpPr>
        <p:spPr>
          <a:xfrm>
            <a:off x="457200" y="4572000"/>
            <a:ext cx="11277600" cy="228600"/>
          </a:xfrm>
          <a:prstGeom prst="rect">
            <a:avLst/>
          </a:prstGeom>
        </p:spPr>
        <p:txBody>
          <a:bodyPr lIns="0" tIns="0" rIns="0" bIns="0"/>
          <a:lstStyle>
            <a:lvl1pPr>
              <a:spcBef>
                <a:spcPts val="600"/>
              </a:spcBef>
              <a:spcAft>
                <a:spcPts val="1200"/>
              </a:spcAft>
              <a:defRPr sz="1600" b="1">
                <a:solidFill>
                  <a:schemeClr val="bg1"/>
                </a:solidFill>
              </a:defRPr>
            </a:lvl1pPr>
          </a:lstStyle>
          <a:p>
            <a:pPr lvl="0"/>
            <a:r>
              <a:rPr lang="en-US" dirty="0"/>
              <a:t>Date</a:t>
            </a:r>
          </a:p>
        </p:txBody>
      </p:sp>
      <p:pic>
        <p:nvPicPr>
          <p:cNvPr id="6" name="Picture 5">
            <a:extLst>
              <a:ext uri="{FF2B5EF4-FFF2-40B4-BE49-F238E27FC236}">
                <a16:creationId xmlns:a16="http://schemas.microsoft.com/office/drawing/2014/main" id="{E8D5922B-AE83-4633-A2B4-0ED0E1DA0B8B}"/>
              </a:ext>
            </a:extLst>
          </p:cNvPr>
          <p:cNvPicPr>
            <a:picLocks noChangeAspect="1"/>
          </p:cNvPicPr>
          <p:nvPr/>
        </p:nvPicPr>
        <p:blipFill>
          <a:blip r:embed="rId2"/>
          <a:srcRect/>
          <a:stretch/>
        </p:blipFill>
        <p:spPr>
          <a:xfrm>
            <a:off x="10236200" y="457201"/>
            <a:ext cx="1499616" cy="504956"/>
          </a:xfrm>
          <a:prstGeom prst="rect">
            <a:avLst/>
          </a:prstGeom>
        </p:spPr>
      </p:pic>
    </p:spTree>
    <p:extLst>
      <p:ext uri="{BB962C8B-B14F-4D97-AF65-F5344CB8AC3E}">
        <p14:creationId xmlns:p14="http://schemas.microsoft.com/office/powerpoint/2010/main" val="3530693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Image-led reverse v3">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7254DC9E-75F9-4E4C-BA7B-8298E4C7AEAA}"/>
              </a:ext>
            </a:extLst>
          </p:cNvPr>
          <p:cNvSpPr>
            <a:spLocks noGrp="1"/>
          </p:cNvSpPr>
          <p:nvPr>
            <p:ph type="pic" sz="quarter" idx="15" hasCustomPrompt="1"/>
          </p:nvPr>
        </p:nvSpPr>
        <p:spPr>
          <a:xfrm>
            <a:off x="0" y="0"/>
            <a:ext cx="12192000" cy="6858000"/>
          </a:xfrm>
          <a:prstGeom prst="rect">
            <a:avLst/>
          </a:prstGeom>
          <a:noFill/>
        </p:spPr>
        <p:txBody>
          <a:bodyPr anchor="b"/>
          <a:lstStyle>
            <a:lvl1pPr algn="r">
              <a:defRPr sz="1100">
                <a:solidFill>
                  <a:schemeClr val="tx2"/>
                </a:solidFill>
              </a:defRPr>
            </a:lvl1pPr>
          </a:lstStyle>
          <a:p>
            <a:r>
              <a:rPr lang="en-US" dirty="0"/>
              <a:t>Click on the icon to insert an image &gt; Right Click &gt; Send to Back</a:t>
            </a:r>
          </a:p>
        </p:txBody>
      </p:sp>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743200"/>
            <a:ext cx="11277600" cy="685800"/>
          </a:xfrm>
          <a:prstGeom prst="rect">
            <a:avLst/>
          </a:prstGeom>
        </p:spPr>
        <p:txBody>
          <a:bodyPr lIns="0" tIns="0" rIns="0" bIns="0"/>
          <a:lstStyle>
            <a:lvl1pPr>
              <a:spcBef>
                <a:spcPts val="600"/>
              </a:spcBef>
              <a:spcAft>
                <a:spcPts val="1200"/>
              </a:spcAft>
              <a:defRPr sz="4200" b="1">
                <a:solidFill>
                  <a:schemeClr val="bg1"/>
                </a:solidFill>
              </a:defRPr>
            </a:lvl1pPr>
          </a:lstStyle>
          <a:p>
            <a:pPr lvl="0"/>
            <a:r>
              <a:rPr lang="en-US" dirty="0"/>
              <a:t>Image-led divider title</a:t>
            </a:r>
          </a:p>
        </p:txBody>
      </p:sp>
    </p:spTree>
    <p:extLst>
      <p:ext uri="{BB962C8B-B14F-4D97-AF65-F5344CB8AC3E}">
        <p14:creationId xmlns:p14="http://schemas.microsoft.com/office/powerpoint/2010/main" val="37133716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ull Color Background - oran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A1C7B-1C87-44D3-8151-544370BB9AC6}"/>
              </a:ext>
            </a:extLst>
          </p:cNvPr>
          <p:cNvSpPr/>
          <p:nvPr/>
        </p:nvSpPr>
        <p:spPr>
          <a:xfrm>
            <a:off x="0" y="0"/>
            <a:ext cx="12192000" cy="6858000"/>
          </a:xfrm>
          <a:prstGeom prst="rect">
            <a:avLst/>
          </a:pr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a:p>
        </p:txBody>
      </p:sp>
      <p:sp>
        <p:nvSpPr>
          <p:cNvPr id="10" name="Text Placeholder 16">
            <a:extLst>
              <a:ext uri="{FF2B5EF4-FFF2-40B4-BE49-F238E27FC236}">
                <a16:creationId xmlns:a16="http://schemas.microsoft.com/office/drawing/2014/main" id="{455EFD41-CA14-4D91-9151-AEAAE55C5AB3}"/>
              </a:ext>
            </a:extLst>
          </p:cNvPr>
          <p:cNvSpPr>
            <a:spLocks noGrp="1"/>
          </p:cNvSpPr>
          <p:nvPr>
            <p:ph type="body" sz="quarter" idx="13" hasCustomPrompt="1"/>
          </p:nvPr>
        </p:nvSpPr>
        <p:spPr>
          <a:xfrm>
            <a:off x="457200" y="1145598"/>
            <a:ext cx="4800600" cy="1826202"/>
          </a:xfrm>
          <a:prstGeom prst="rect">
            <a:avLst/>
          </a:prstGeom>
        </p:spPr>
        <p:txBody>
          <a:bodyPr lIns="0" tIns="0" rIns="0" bIns="0"/>
          <a:lstStyle>
            <a:lvl1pPr>
              <a:lnSpc>
                <a:spcPct val="90000"/>
              </a:lnSpc>
              <a:spcBef>
                <a:spcPts val="600"/>
              </a:spcBef>
              <a:spcAft>
                <a:spcPts val="1200"/>
              </a:spcAft>
              <a:defRPr sz="4200" b="1">
                <a:solidFill>
                  <a:schemeClr val="bg1"/>
                </a:solidFill>
              </a:defRPr>
            </a:lvl1pPr>
          </a:lstStyle>
          <a:p>
            <a:pPr lvl="0"/>
            <a:r>
              <a:rPr lang="en-US" dirty="0"/>
              <a:t>Click to edit Title</a:t>
            </a:r>
          </a:p>
        </p:txBody>
      </p:sp>
      <p:sp>
        <p:nvSpPr>
          <p:cNvPr id="11" name="Text Placeholder 16">
            <a:extLst>
              <a:ext uri="{FF2B5EF4-FFF2-40B4-BE49-F238E27FC236}">
                <a16:creationId xmlns:a16="http://schemas.microsoft.com/office/drawing/2014/main" id="{741690DB-3471-4FEF-A4B0-BB9B766AF689}"/>
              </a:ext>
            </a:extLst>
          </p:cNvPr>
          <p:cNvSpPr>
            <a:spLocks noGrp="1"/>
          </p:cNvSpPr>
          <p:nvPr>
            <p:ph type="body" sz="quarter" idx="14" hasCustomPrompt="1"/>
          </p:nvPr>
        </p:nvSpPr>
        <p:spPr>
          <a:xfrm>
            <a:off x="457200" y="3657600"/>
            <a:ext cx="5524500" cy="1828800"/>
          </a:xfrm>
          <a:prstGeom prst="rect">
            <a:avLst/>
          </a:prstGeom>
        </p:spPr>
        <p:txBody>
          <a:bodyPr lIns="0" tIns="0" rIns="0" bIns="0"/>
          <a:lstStyle>
            <a:lvl1pPr>
              <a:lnSpc>
                <a:spcPct val="90000"/>
              </a:lnSpc>
              <a:spcBef>
                <a:spcPts val="600"/>
              </a:spcBef>
              <a:spcAft>
                <a:spcPts val="1200"/>
              </a:spcAft>
              <a:defRPr sz="2100" b="0">
                <a:solidFill>
                  <a:schemeClr val="tx1"/>
                </a:solidFill>
              </a:defRPr>
            </a:lvl1pPr>
          </a:lstStyle>
          <a:p>
            <a:pPr lvl="0"/>
            <a:r>
              <a:rPr lang="en-US" dirty="0"/>
              <a:t>Click to add text</a:t>
            </a:r>
          </a:p>
        </p:txBody>
      </p:sp>
      <p:sp>
        <p:nvSpPr>
          <p:cNvPr id="14" name="Picture Placeholder 3">
            <a:extLst>
              <a:ext uri="{FF2B5EF4-FFF2-40B4-BE49-F238E27FC236}">
                <a16:creationId xmlns:a16="http://schemas.microsoft.com/office/drawing/2014/main" id="{23A1976C-1DAD-4BD7-9A17-AC5487B6D09B}"/>
              </a:ext>
            </a:extLst>
          </p:cNvPr>
          <p:cNvSpPr>
            <a:spLocks noGrp="1"/>
          </p:cNvSpPr>
          <p:nvPr>
            <p:ph type="pic" sz="quarter" idx="15" hasCustomPrompt="1"/>
          </p:nvPr>
        </p:nvSpPr>
        <p:spPr>
          <a:xfrm>
            <a:off x="6210300" y="457201"/>
            <a:ext cx="5524500" cy="5943600"/>
          </a:xfrm>
          <a:prstGeom prst="rect">
            <a:avLst/>
          </a:prstGeom>
          <a:noFill/>
        </p:spPr>
        <p:txBody>
          <a:bodyPr anchor="b"/>
          <a:lstStyle>
            <a:lvl1pPr algn="r">
              <a:defRPr sz="1100">
                <a:solidFill>
                  <a:schemeClr val="bg1"/>
                </a:solidFill>
              </a:defRPr>
            </a:lvl1pPr>
          </a:lstStyle>
          <a:p>
            <a:r>
              <a:rPr lang="en-US" dirty="0"/>
              <a:t>Click on the icon  to insert an image</a:t>
            </a:r>
          </a:p>
        </p:txBody>
      </p:sp>
      <p:sp>
        <p:nvSpPr>
          <p:cNvPr id="2" name="Date Placeholder 1">
            <a:extLst>
              <a:ext uri="{FF2B5EF4-FFF2-40B4-BE49-F238E27FC236}">
                <a16:creationId xmlns:a16="http://schemas.microsoft.com/office/drawing/2014/main" id="{CD765D05-53F7-B44B-B831-FA24733F171B}"/>
              </a:ext>
            </a:extLst>
          </p:cNvPr>
          <p:cNvSpPr>
            <a:spLocks noGrp="1"/>
          </p:cNvSpPr>
          <p:nvPr>
            <p:ph type="dt" sz="half" idx="16"/>
          </p:nvPr>
        </p:nvSpPr>
        <p:spPr/>
        <p:txBody>
          <a:bodyPr/>
          <a:lstStyle>
            <a:lvl1pPr>
              <a:defRPr>
                <a:solidFill>
                  <a:srgbClr val="F8D8C3"/>
                </a:solidFill>
              </a:defRPr>
            </a:lvl1p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1E058ECD-8C31-0C4B-A91F-D3E7F9CE0FB7}"/>
              </a:ext>
            </a:extLst>
          </p:cNvPr>
          <p:cNvSpPr>
            <a:spLocks noGrp="1"/>
          </p:cNvSpPr>
          <p:nvPr>
            <p:ph type="ftr" sz="quarter" idx="17"/>
          </p:nvPr>
        </p:nvSpPr>
        <p:spPr/>
        <p:txBody>
          <a:bodyPr/>
          <a:lstStyle>
            <a:lvl1pPr>
              <a:defRPr>
                <a:solidFill>
                  <a:srgbClr val="F8D8C3"/>
                </a:solidFill>
              </a:defRPr>
            </a:lvl1pPr>
          </a:lstStyle>
          <a:p>
            <a:endParaRPr lang="en-GB"/>
          </a:p>
        </p:txBody>
      </p:sp>
      <p:sp>
        <p:nvSpPr>
          <p:cNvPr id="8" name="Slide Number Placeholder 7">
            <a:extLst>
              <a:ext uri="{FF2B5EF4-FFF2-40B4-BE49-F238E27FC236}">
                <a16:creationId xmlns:a16="http://schemas.microsoft.com/office/drawing/2014/main" id="{5EFB949A-4B4B-C141-8A4D-A1C4C05867D2}"/>
              </a:ext>
            </a:extLst>
          </p:cNvPr>
          <p:cNvSpPr>
            <a:spLocks noGrp="1"/>
          </p:cNvSpPr>
          <p:nvPr>
            <p:ph type="sldNum" sz="quarter" idx="18"/>
          </p:nvPr>
        </p:nvSpPr>
        <p:spPr/>
        <p:txBody>
          <a:bodyPr/>
          <a:lstStyle>
            <a:lvl1pPr>
              <a:defRPr>
                <a:solidFill>
                  <a:schemeClr val="bg1"/>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590271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ull Color Background - 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AA1C7B-1C87-44D3-8151-544370BB9AC6}"/>
              </a:ext>
            </a:extLst>
          </p:cNvPr>
          <p:cNvSpPr/>
          <p:nvPr/>
        </p:nvSpPr>
        <p:spPr>
          <a:xfrm>
            <a:off x="0" y="0"/>
            <a:ext cx="12192000" cy="6858000"/>
          </a:xfrm>
          <a:prstGeom prst="rect">
            <a:avLst/>
          </a:prstGeom>
          <a:solidFill>
            <a:schemeClr val="tx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a:p>
        </p:txBody>
      </p:sp>
      <p:sp>
        <p:nvSpPr>
          <p:cNvPr id="10" name="Text Placeholder 16">
            <a:extLst>
              <a:ext uri="{FF2B5EF4-FFF2-40B4-BE49-F238E27FC236}">
                <a16:creationId xmlns:a16="http://schemas.microsoft.com/office/drawing/2014/main" id="{455EFD41-CA14-4D91-9151-AEAAE55C5AB3}"/>
              </a:ext>
            </a:extLst>
          </p:cNvPr>
          <p:cNvSpPr>
            <a:spLocks noGrp="1"/>
          </p:cNvSpPr>
          <p:nvPr>
            <p:ph type="body" sz="quarter" idx="13" hasCustomPrompt="1"/>
          </p:nvPr>
        </p:nvSpPr>
        <p:spPr>
          <a:xfrm>
            <a:off x="457200" y="1145598"/>
            <a:ext cx="4800600" cy="1826202"/>
          </a:xfrm>
          <a:prstGeom prst="rect">
            <a:avLst/>
          </a:prstGeom>
        </p:spPr>
        <p:txBody>
          <a:bodyPr lIns="0" tIns="0" rIns="0" bIns="0"/>
          <a:lstStyle>
            <a:lvl1pPr>
              <a:lnSpc>
                <a:spcPct val="90000"/>
              </a:lnSpc>
              <a:spcBef>
                <a:spcPts val="600"/>
              </a:spcBef>
              <a:spcAft>
                <a:spcPts val="1200"/>
              </a:spcAft>
              <a:defRPr sz="4200" b="1">
                <a:solidFill>
                  <a:schemeClr val="accent1"/>
                </a:solidFill>
              </a:defRPr>
            </a:lvl1pPr>
          </a:lstStyle>
          <a:p>
            <a:pPr lvl="0"/>
            <a:r>
              <a:rPr lang="en-US" dirty="0"/>
              <a:t>Click to edit Title</a:t>
            </a:r>
          </a:p>
        </p:txBody>
      </p:sp>
      <p:sp>
        <p:nvSpPr>
          <p:cNvPr id="11" name="Text Placeholder 16">
            <a:extLst>
              <a:ext uri="{FF2B5EF4-FFF2-40B4-BE49-F238E27FC236}">
                <a16:creationId xmlns:a16="http://schemas.microsoft.com/office/drawing/2014/main" id="{741690DB-3471-4FEF-A4B0-BB9B766AF689}"/>
              </a:ext>
            </a:extLst>
          </p:cNvPr>
          <p:cNvSpPr>
            <a:spLocks noGrp="1"/>
          </p:cNvSpPr>
          <p:nvPr>
            <p:ph type="body" sz="quarter" idx="14" hasCustomPrompt="1"/>
          </p:nvPr>
        </p:nvSpPr>
        <p:spPr>
          <a:xfrm>
            <a:off x="457200" y="3657600"/>
            <a:ext cx="5524500" cy="1828800"/>
          </a:xfrm>
          <a:prstGeom prst="rect">
            <a:avLst/>
          </a:prstGeom>
        </p:spPr>
        <p:txBody>
          <a:bodyPr lIns="0" tIns="0" rIns="0" bIns="0"/>
          <a:lstStyle>
            <a:lvl1pPr>
              <a:lnSpc>
                <a:spcPct val="90000"/>
              </a:lnSpc>
              <a:spcBef>
                <a:spcPts val="600"/>
              </a:spcBef>
              <a:spcAft>
                <a:spcPts val="1200"/>
              </a:spcAft>
              <a:defRPr sz="2100" b="0">
                <a:solidFill>
                  <a:schemeClr val="bg1"/>
                </a:solidFill>
              </a:defRPr>
            </a:lvl1pPr>
          </a:lstStyle>
          <a:p>
            <a:pPr lvl="0"/>
            <a:r>
              <a:rPr lang="en-US" dirty="0"/>
              <a:t>Click to add text</a:t>
            </a:r>
          </a:p>
        </p:txBody>
      </p:sp>
      <p:sp>
        <p:nvSpPr>
          <p:cNvPr id="14" name="Picture Placeholder 3">
            <a:extLst>
              <a:ext uri="{FF2B5EF4-FFF2-40B4-BE49-F238E27FC236}">
                <a16:creationId xmlns:a16="http://schemas.microsoft.com/office/drawing/2014/main" id="{23A1976C-1DAD-4BD7-9A17-AC5487B6D09B}"/>
              </a:ext>
            </a:extLst>
          </p:cNvPr>
          <p:cNvSpPr>
            <a:spLocks noGrp="1"/>
          </p:cNvSpPr>
          <p:nvPr>
            <p:ph type="pic" sz="quarter" idx="15" hasCustomPrompt="1"/>
          </p:nvPr>
        </p:nvSpPr>
        <p:spPr>
          <a:xfrm>
            <a:off x="6210300" y="457201"/>
            <a:ext cx="5524500" cy="5943600"/>
          </a:xfrm>
          <a:prstGeom prst="rect">
            <a:avLst/>
          </a:prstGeom>
          <a:noFill/>
        </p:spPr>
        <p:txBody>
          <a:bodyPr anchor="b"/>
          <a:lstStyle>
            <a:lvl1pPr algn="r">
              <a:defRPr sz="1100">
                <a:solidFill>
                  <a:schemeClr val="bg1"/>
                </a:solidFill>
              </a:defRPr>
            </a:lvl1pPr>
          </a:lstStyle>
          <a:p>
            <a:r>
              <a:rPr lang="en-US" dirty="0"/>
              <a:t>Click on the icon  to insert an image</a:t>
            </a:r>
          </a:p>
        </p:txBody>
      </p:sp>
      <p:sp>
        <p:nvSpPr>
          <p:cNvPr id="2" name="Date Placeholder 1">
            <a:extLst>
              <a:ext uri="{FF2B5EF4-FFF2-40B4-BE49-F238E27FC236}">
                <a16:creationId xmlns:a16="http://schemas.microsoft.com/office/drawing/2014/main" id="{5ECD3BB0-A293-7049-831B-20C4E73A9322}"/>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BBB0F480-E63B-764B-9BE8-57FAEC0D772C}"/>
              </a:ext>
            </a:extLst>
          </p:cNvPr>
          <p:cNvSpPr>
            <a:spLocks noGrp="1"/>
          </p:cNvSpPr>
          <p:nvPr>
            <p:ph type="ftr" sz="quarter" idx="17"/>
          </p:nvPr>
        </p:nvSpPr>
        <p:spPr/>
        <p:txBody>
          <a:bodyPr/>
          <a:lstStyle/>
          <a:p>
            <a:endParaRPr lang="en-GB"/>
          </a:p>
        </p:txBody>
      </p:sp>
      <p:sp>
        <p:nvSpPr>
          <p:cNvPr id="8" name="Slide Number Placeholder 7">
            <a:extLst>
              <a:ext uri="{FF2B5EF4-FFF2-40B4-BE49-F238E27FC236}">
                <a16:creationId xmlns:a16="http://schemas.microsoft.com/office/drawing/2014/main" id="{A144A90A-516F-CE4B-B848-312AD30468F1}"/>
              </a:ext>
            </a:extLst>
          </p:cNvPr>
          <p:cNvSpPr>
            <a:spLocks noGrp="1"/>
          </p:cNvSpPr>
          <p:nvPr>
            <p:ph type="sldNum" sz="quarter" idx="18"/>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4681783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ull Color Background - white">
    <p:spTree>
      <p:nvGrpSpPr>
        <p:cNvPr id="1" name=""/>
        <p:cNvGrpSpPr/>
        <p:nvPr/>
      </p:nvGrpSpPr>
      <p:grpSpPr>
        <a:xfrm>
          <a:off x="0" y="0"/>
          <a:ext cx="0" cy="0"/>
          <a:chOff x="0" y="0"/>
          <a:chExt cx="0" cy="0"/>
        </a:xfrm>
      </p:grpSpPr>
      <p:sp>
        <p:nvSpPr>
          <p:cNvPr id="10" name="Text Placeholder 16">
            <a:extLst>
              <a:ext uri="{FF2B5EF4-FFF2-40B4-BE49-F238E27FC236}">
                <a16:creationId xmlns:a16="http://schemas.microsoft.com/office/drawing/2014/main" id="{455EFD41-CA14-4D91-9151-AEAAE55C5AB3}"/>
              </a:ext>
            </a:extLst>
          </p:cNvPr>
          <p:cNvSpPr>
            <a:spLocks noGrp="1"/>
          </p:cNvSpPr>
          <p:nvPr>
            <p:ph type="body" sz="quarter" idx="13" hasCustomPrompt="1"/>
          </p:nvPr>
        </p:nvSpPr>
        <p:spPr>
          <a:xfrm>
            <a:off x="457200" y="1145598"/>
            <a:ext cx="4800600" cy="1826202"/>
          </a:xfrm>
          <a:prstGeom prst="rect">
            <a:avLst/>
          </a:prstGeom>
        </p:spPr>
        <p:txBody>
          <a:bodyPr lIns="0" tIns="0" rIns="0" bIns="0"/>
          <a:lstStyle>
            <a:lvl1pPr>
              <a:lnSpc>
                <a:spcPct val="90000"/>
              </a:lnSpc>
              <a:spcBef>
                <a:spcPts val="600"/>
              </a:spcBef>
              <a:spcAft>
                <a:spcPts val="1200"/>
              </a:spcAft>
              <a:defRPr sz="4200" b="1">
                <a:solidFill>
                  <a:schemeClr val="accent1"/>
                </a:solidFill>
              </a:defRPr>
            </a:lvl1pPr>
          </a:lstStyle>
          <a:p>
            <a:pPr lvl="0"/>
            <a:r>
              <a:rPr lang="en-US" dirty="0"/>
              <a:t>Click to edit Title</a:t>
            </a:r>
          </a:p>
        </p:txBody>
      </p:sp>
      <p:sp>
        <p:nvSpPr>
          <p:cNvPr id="11" name="Text Placeholder 16">
            <a:extLst>
              <a:ext uri="{FF2B5EF4-FFF2-40B4-BE49-F238E27FC236}">
                <a16:creationId xmlns:a16="http://schemas.microsoft.com/office/drawing/2014/main" id="{741690DB-3471-4FEF-A4B0-BB9B766AF689}"/>
              </a:ext>
            </a:extLst>
          </p:cNvPr>
          <p:cNvSpPr>
            <a:spLocks noGrp="1"/>
          </p:cNvSpPr>
          <p:nvPr>
            <p:ph type="body" sz="quarter" idx="14" hasCustomPrompt="1"/>
          </p:nvPr>
        </p:nvSpPr>
        <p:spPr>
          <a:xfrm>
            <a:off x="457200" y="3657600"/>
            <a:ext cx="5524500" cy="1828800"/>
          </a:xfrm>
          <a:prstGeom prst="rect">
            <a:avLst/>
          </a:prstGeom>
        </p:spPr>
        <p:txBody>
          <a:bodyPr lIns="0" tIns="0" rIns="0" bIns="0"/>
          <a:lstStyle>
            <a:lvl1pPr>
              <a:lnSpc>
                <a:spcPct val="90000"/>
              </a:lnSpc>
              <a:spcBef>
                <a:spcPts val="600"/>
              </a:spcBef>
              <a:spcAft>
                <a:spcPts val="1200"/>
              </a:spcAft>
              <a:defRPr sz="1800" b="0">
                <a:solidFill>
                  <a:schemeClr val="tx1"/>
                </a:solidFill>
              </a:defRPr>
            </a:lvl1pPr>
          </a:lstStyle>
          <a:p>
            <a:pPr lvl="0"/>
            <a:r>
              <a:rPr lang="en-US" dirty="0"/>
              <a:t>Click to add text</a:t>
            </a:r>
          </a:p>
        </p:txBody>
      </p:sp>
      <p:sp>
        <p:nvSpPr>
          <p:cNvPr id="14" name="Picture Placeholder 3">
            <a:extLst>
              <a:ext uri="{FF2B5EF4-FFF2-40B4-BE49-F238E27FC236}">
                <a16:creationId xmlns:a16="http://schemas.microsoft.com/office/drawing/2014/main" id="{23A1976C-1DAD-4BD7-9A17-AC5487B6D09B}"/>
              </a:ext>
            </a:extLst>
          </p:cNvPr>
          <p:cNvSpPr>
            <a:spLocks noGrp="1"/>
          </p:cNvSpPr>
          <p:nvPr>
            <p:ph type="pic" sz="quarter" idx="15" hasCustomPrompt="1"/>
          </p:nvPr>
        </p:nvSpPr>
        <p:spPr>
          <a:xfrm>
            <a:off x="6210300" y="457201"/>
            <a:ext cx="5524500" cy="59436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2" name="Date Placeholder 1">
            <a:extLst>
              <a:ext uri="{FF2B5EF4-FFF2-40B4-BE49-F238E27FC236}">
                <a16:creationId xmlns:a16="http://schemas.microsoft.com/office/drawing/2014/main" id="{3C49C73C-1A29-7B41-A521-4EA1500797A1}"/>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6" name="Footer Placeholder 5">
            <a:extLst>
              <a:ext uri="{FF2B5EF4-FFF2-40B4-BE49-F238E27FC236}">
                <a16:creationId xmlns:a16="http://schemas.microsoft.com/office/drawing/2014/main" id="{8E152C68-2DA6-614E-A209-C53EBCF277D3}"/>
              </a:ext>
            </a:extLst>
          </p:cNvPr>
          <p:cNvSpPr>
            <a:spLocks noGrp="1"/>
          </p:cNvSpPr>
          <p:nvPr>
            <p:ph type="ftr" sz="quarter" idx="17"/>
          </p:nvPr>
        </p:nvSpPr>
        <p:spPr/>
        <p:txBody>
          <a:bodyPr/>
          <a:lstStyle/>
          <a:p>
            <a:endParaRPr lang="en-GB"/>
          </a:p>
        </p:txBody>
      </p:sp>
      <p:sp>
        <p:nvSpPr>
          <p:cNvPr id="7" name="Slide Number Placeholder 6">
            <a:extLst>
              <a:ext uri="{FF2B5EF4-FFF2-40B4-BE49-F238E27FC236}">
                <a16:creationId xmlns:a16="http://schemas.microsoft.com/office/drawing/2014/main" id="{CBC203B2-E688-A74C-BFD1-5A9DEDB1BC41}"/>
              </a:ext>
            </a:extLst>
          </p:cNvPr>
          <p:cNvSpPr>
            <a:spLocks noGrp="1"/>
          </p:cNvSpPr>
          <p:nvPr>
            <p:ph type="sldNum" sz="quarter" idx="18"/>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931427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ull Color Background - Text-led - Full Color Background - Text-led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F80006-7162-42A6-BB4F-9AB52F2B0821}"/>
              </a:ext>
            </a:extLst>
          </p:cNvPr>
          <p:cNvSpPr/>
          <p:nvPr/>
        </p:nvSpPr>
        <p:spPr>
          <a:xfrm>
            <a:off x="0" y="0"/>
            <a:ext cx="12192000" cy="6858000"/>
          </a:xfrm>
          <a:prstGeom prst="rect">
            <a:avLst/>
          </a:prstGeom>
          <a:solidFill>
            <a:schemeClr val="tx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a:p>
        </p:txBody>
      </p:sp>
      <p:sp>
        <p:nvSpPr>
          <p:cNvPr id="9" name="Title 13">
            <a:extLst>
              <a:ext uri="{FF2B5EF4-FFF2-40B4-BE49-F238E27FC236}">
                <a16:creationId xmlns:a16="http://schemas.microsoft.com/office/drawing/2014/main" id="{96D42F31-C76D-4A0C-AB96-F0E353E51C09}"/>
              </a:ext>
            </a:extLst>
          </p:cNvPr>
          <p:cNvSpPr>
            <a:spLocks noGrp="1"/>
          </p:cNvSpPr>
          <p:nvPr>
            <p:ph type="title"/>
          </p:nvPr>
        </p:nvSpPr>
        <p:spPr>
          <a:xfrm>
            <a:off x="457200" y="2292928"/>
            <a:ext cx="11277600" cy="1593272"/>
          </a:xfrm>
          <a:prstGeom prst="rect">
            <a:avLst/>
          </a:prstGeom>
        </p:spPr>
        <p:txBody>
          <a:bodyPr lIns="0" tIns="0" rIns="0" bIns="0">
            <a:noAutofit/>
          </a:bodyPr>
          <a:lstStyle>
            <a:lvl1pPr>
              <a:lnSpc>
                <a:spcPct val="90000"/>
              </a:lnSpc>
              <a:spcBef>
                <a:spcPts val="0"/>
              </a:spcBef>
              <a:spcAft>
                <a:spcPts val="0"/>
              </a:spcAft>
              <a:defRPr sz="560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2336687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ll Color Background - Text-led - Full Color Background - Text-led - Oran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F80006-7162-42A6-BB4F-9AB52F2B0821}"/>
              </a:ext>
            </a:extLst>
          </p:cNvPr>
          <p:cNvSpPr/>
          <p:nvPr/>
        </p:nvSpPr>
        <p:spPr>
          <a:xfrm>
            <a:off x="0" y="0"/>
            <a:ext cx="12192000" cy="6858000"/>
          </a:xfrm>
          <a:prstGeom prst="rect">
            <a:avLst/>
          </a:prstGeom>
          <a:solidFill>
            <a:schemeClr val="accent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a:p>
        </p:txBody>
      </p:sp>
      <p:sp>
        <p:nvSpPr>
          <p:cNvPr id="9" name="Title 13">
            <a:extLst>
              <a:ext uri="{FF2B5EF4-FFF2-40B4-BE49-F238E27FC236}">
                <a16:creationId xmlns:a16="http://schemas.microsoft.com/office/drawing/2014/main" id="{96D42F31-C76D-4A0C-AB96-F0E353E51C09}"/>
              </a:ext>
            </a:extLst>
          </p:cNvPr>
          <p:cNvSpPr>
            <a:spLocks noGrp="1"/>
          </p:cNvSpPr>
          <p:nvPr>
            <p:ph type="title"/>
          </p:nvPr>
        </p:nvSpPr>
        <p:spPr>
          <a:xfrm>
            <a:off x="457200" y="2292928"/>
            <a:ext cx="11277600" cy="1593272"/>
          </a:xfrm>
          <a:prstGeom prst="rect">
            <a:avLst/>
          </a:prstGeom>
        </p:spPr>
        <p:txBody>
          <a:bodyPr lIns="0" tIns="0" rIns="0" bIns="0">
            <a:noAutofit/>
          </a:bodyPr>
          <a:lstStyle>
            <a:lvl1pPr>
              <a:lnSpc>
                <a:spcPct val="90000"/>
              </a:lnSpc>
              <a:spcBef>
                <a:spcPts val="0"/>
              </a:spcBef>
              <a:spcAft>
                <a:spcPts val="0"/>
              </a:spcAft>
              <a:defRPr sz="560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677357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ull slide overlay - 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91CADA-4197-ED4D-9D81-8B4649507CDA}"/>
              </a:ext>
            </a:extLst>
          </p:cNvPr>
          <p:cNvSpPr/>
          <p:nvPr/>
        </p:nvSpPr>
        <p:spPr>
          <a:xfrm>
            <a:off x="0" y="0"/>
            <a:ext cx="12192000" cy="6858000"/>
          </a:xfrm>
          <a:prstGeom prst="rect">
            <a:avLst/>
          </a:prstGeom>
          <a:solidFill>
            <a:srgbClr val="E4610F">
              <a:alpha val="75000"/>
            </a:srgb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endParaRPr lang="en-PH" dirty="0"/>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1409700" y="2286000"/>
            <a:ext cx="9372600" cy="1371600"/>
          </a:xfrm>
          <a:prstGeom prst="rect">
            <a:avLst/>
          </a:prstGeom>
        </p:spPr>
        <p:txBody>
          <a:bodyPr lIns="0" tIns="0" rIns="0" bIns="0"/>
          <a:lstStyle>
            <a:lvl1pPr>
              <a:lnSpc>
                <a:spcPct val="90000"/>
              </a:lnSpc>
              <a:spcBef>
                <a:spcPts val="600"/>
              </a:spcBef>
              <a:spcAft>
                <a:spcPts val="1200"/>
              </a:spcAft>
              <a:defRPr sz="2800" b="0" i="1">
                <a:solidFill>
                  <a:schemeClr val="bg1"/>
                </a:solidFill>
              </a:defRPr>
            </a:lvl1pPr>
          </a:lstStyle>
          <a:p>
            <a:r>
              <a:rPr lang="en-US" dirty="0"/>
              <a:t>“An inspirational and credible client quote that backs up the key message throughout the document and is attempting to get across to the reader or assessor.”</a:t>
            </a:r>
          </a:p>
        </p:txBody>
      </p:sp>
      <p:sp>
        <p:nvSpPr>
          <p:cNvPr id="10" name="Text Placeholder 16">
            <a:extLst>
              <a:ext uri="{FF2B5EF4-FFF2-40B4-BE49-F238E27FC236}">
                <a16:creationId xmlns:a16="http://schemas.microsoft.com/office/drawing/2014/main" id="{D39C0890-09A9-490C-925E-79471BE2C274}"/>
              </a:ext>
            </a:extLst>
          </p:cNvPr>
          <p:cNvSpPr>
            <a:spLocks noGrp="1"/>
          </p:cNvSpPr>
          <p:nvPr>
            <p:ph type="body" sz="quarter" idx="18" hasCustomPrompt="1"/>
          </p:nvPr>
        </p:nvSpPr>
        <p:spPr>
          <a:xfrm>
            <a:off x="1409700" y="4114800"/>
            <a:ext cx="9372600" cy="1371600"/>
          </a:xfrm>
          <a:prstGeom prst="rect">
            <a:avLst/>
          </a:prstGeom>
        </p:spPr>
        <p:txBody>
          <a:bodyPr lIns="0" tIns="0" rIns="0" bIns="0"/>
          <a:lstStyle>
            <a:lvl1pPr>
              <a:lnSpc>
                <a:spcPct val="90000"/>
              </a:lnSpc>
              <a:spcBef>
                <a:spcPts val="600"/>
              </a:spcBef>
              <a:spcAft>
                <a:spcPts val="1200"/>
              </a:spcAft>
              <a:defRPr sz="1600" b="0" i="1">
                <a:solidFill>
                  <a:schemeClr val="tx1"/>
                </a:solidFill>
              </a:defRPr>
            </a:lvl1pPr>
          </a:lstStyle>
          <a:p>
            <a:pPr lvl="0"/>
            <a:r>
              <a:rPr lang="en-US" dirty="0"/>
              <a:t>Name, Role Organization</a:t>
            </a:r>
          </a:p>
        </p:txBody>
      </p:sp>
      <p:sp>
        <p:nvSpPr>
          <p:cNvPr id="15" name="Picture Placeholder 3">
            <a:extLst>
              <a:ext uri="{FF2B5EF4-FFF2-40B4-BE49-F238E27FC236}">
                <a16:creationId xmlns:a16="http://schemas.microsoft.com/office/drawing/2014/main" id="{47E987CF-25C4-46C4-83B9-E828B5CF9F26}"/>
              </a:ext>
            </a:extLst>
          </p:cNvPr>
          <p:cNvSpPr>
            <a:spLocks noGrp="1"/>
          </p:cNvSpPr>
          <p:nvPr>
            <p:ph type="pic" sz="quarter" idx="15" hasCustomPrompt="1"/>
          </p:nvPr>
        </p:nvSpPr>
        <p:spPr>
          <a:xfrm>
            <a:off x="0" y="0"/>
            <a:ext cx="12192000" cy="6858000"/>
          </a:xfrm>
          <a:prstGeom prst="rect">
            <a:avLst/>
          </a:prstGeom>
          <a:noFill/>
        </p:spPr>
        <p:txBody>
          <a:bodyPr anchor="b"/>
          <a:lstStyle>
            <a:lvl1pPr algn="r">
              <a:defRPr sz="1100">
                <a:solidFill>
                  <a:schemeClr val="tx2"/>
                </a:solidFill>
              </a:defRPr>
            </a:lvl1pPr>
          </a:lstStyle>
          <a:p>
            <a:r>
              <a:rPr lang="en-US" dirty="0"/>
              <a:t>Click on the icon to insert an image &gt; Right Click &gt; Send to Back</a:t>
            </a:r>
          </a:p>
        </p:txBody>
      </p:sp>
      <p:sp>
        <p:nvSpPr>
          <p:cNvPr id="3" name="Date Placeholder 2">
            <a:extLst>
              <a:ext uri="{FF2B5EF4-FFF2-40B4-BE49-F238E27FC236}">
                <a16:creationId xmlns:a16="http://schemas.microsoft.com/office/drawing/2014/main" id="{8FAF78B5-8517-3242-BE91-604DE0D775B7}"/>
              </a:ext>
            </a:extLst>
          </p:cNvPr>
          <p:cNvSpPr>
            <a:spLocks noGrp="1"/>
          </p:cNvSpPr>
          <p:nvPr>
            <p:ph type="dt" sz="half" idx="19"/>
          </p:nvPr>
        </p:nvSpPr>
        <p:spPr/>
        <p:txBody>
          <a:bodyPr/>
          <a:lstStyle>
            <a:lvl1pPr>
              <a:defRPr>
                <a:solidFill>
                  <a:srgbClr val="F8D8C3"/>
                </a:solidFill>
              </a:defRPr>
            </a:lvl1pPr>
          </a:lstStyle>
          <a:p>
            <a:fld id="{846CE7D5-CF57-46EF-B807-FDD0502418D4}" type="datetimeFigureOut">
              <a:rPr lang="en-GB" smtClean="0"/>
              <a:t>09/06/2023</a:t>
            </a:fld>
            <a:endParaRPr lang="en-GB"/>
          </a:p>
        </p:txBody>
      </p:sp>
      <p:sp>
        <p:nvSpPr>
          <p:cNvPr id="4" name="Footer Placeholder 3">
            <a:extLst>
              <a:ext uri="{FF2B5EF4-FFF2-40B4-BE49-F238E27FC236}">
                <a16:creationId xmlns:a16="http://schemas.microsoft.com/office/drawing/2014/main" id="{F222C905-1913-DC4C-B171-B2BF659FD715}"/>
              </a:ext>
            </a:extLst>
          </p:cNvPr>
          <p:cNvSpPr>
            <a:spLocks noGrp="1"/>
          </p:cNvSpPr>
          <p:nvPr>
            <p:ph type="ftr" sz="quarter" idx="20"/>
          </p:nvPr>
        </p:nvSpPr>
        <p:spPr/>
        <p:txBody>
          <a:bodyPr/>
          <a:lstStyle>
            <a:lvl1pPr>
              <a:defRPr>
                <a:solidFill>
                  <a:srgbClr val="F8D8C3"/>
                </a:solidFill>
              </a:defRPr>
            </a:lvl1pPr>
          </a:lstStyle>
          <a:p>
            <a:endParaRPr lang="en-GB"/>
          </a:p>
        </p:txBody>
      </p:sp>
      <p:sp>
        <p:nvSpPr>
          <p:cNvPr id="5" name="Slide Number Placeholder 4">
            <a:extLst>
              <a:ext uri="{FF2B5EF4-FFF2-40B4-BE49-F238E27FC236}">
                <a16:creationId xmlns:a16="http://schemas.microsoft.com/office/drawing/2014/main" id="{0CFF0625-3B36-3D4E-90E7-535957E32124}"/>
              </a:ext>
            </a:extLst>
          </p:cNvPr>
          <p:cNvSpPr>
            <a:spLocks noGrp="1"/>
          </p:cNvSpPr>
          <p:nvPr>
            <p:ph type="sldNum" sz="quarter" idx="21"/>
          </p:nvPr>
        </p:nvSpPr>
        <p:spPr/>
        <p:txBody>
          <a:bodyPr/>
          <a:lstStyle>
            <a:lvl1pPr>
              <a:defRPr>
                <a:solidFill>
                  <a:schemeClr val="bg1"/>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4102300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slide overlay - Bullet Lis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94B6CA-68F4-4F29-B1B2-5880C39BEBE6}"/>
              </a:ext>
            </a:extLst>
          </p:cNvPr>
          <p:cNvSpPr>
            <a:spLocks noGrp="1"/>
          </p:cNvSpPr>
          <p:nvPr>
            <p:ph type="title" hasCustomPrompt="1"/>
          </p:nvPr>
        </p:nvSpPr>
        <p:spPr>
          <a:xfrm>
            <a:off x="457200" y="2514600"/>
            <a:ext cx="4571999" cy="1142998"/>
          </a:xfrm>
        </p:spPr>
        <p:txBody>
          <a:bodyPr>
            <a:noAutofit/>
          </a:bodyPr>
          <a:lstStyle>
            <a:lvl1pPr>
              <a:defRPr sz="4200">
                <a:solidFill>
                  <a:schemeClr val="bg1"/>
                </a:solidFill>
              </a:defRPr>
            </a:lvl1pPr>
          </a:lstStyle>
          <a:p>
            <a:r>
              <a:rPr lang="en-US" dirty="0"/>
              <a:t>Click to edit Title</a:t>
            </a:r>
            <a:endParaRPr lang="en-PH" dirty="0"/>
          </a:p>
        </p:txBody>
      </p:sp>
      <p:sp>
        <p:nvSpPr>
          <p:cNvPr id="10" name="Text Placeholder 16">
            <a:extLst>
              <a:ext uri="{FF2B5EF4-FFF2-40B4-BE49-F238E27FC236}">
                <a16:creationId xmlns:a16="http://schemas.microsoft.com/office/drawing/2014/main" id="{7C602180-74AB-4C47-90BF-1DB0B4AE12C0}"/>
              </a:ext>
            </a:extLst>
          </p:cNvPr>
          <p:cNvSpPr>
            <a:spLocks noGrp="1"/>
          </p:cNvSpPr>
          <p:nvPr>
            <p:ph type="body" sz="quarter" idx="14" hasCustomPrompt="1"/>
          </p:nvPr>
        </p:nvSpPr>
        <p:spPr>
          <a:xfrm>
            <a:off x="5257800" y="2514600"/>
            <a:ext cx="6477000" cy="1828800"/>
          </a:xfrm>
          <a:prstGeom prst="rect">
            <a:avLst/>
          </a:prstGeom>
        </p:spPr>
        <p:txBody>
          <a:bodyPr lIns="0" tIns="0" rIns="0" bIns="0"/>
          <a:lstStyle>
            <a:lvl1pPr marL="270000" indent="-270000">
              <a:spcBef>
                <a:spcPts val="300"/>
              </a:spcBef>
              <a:spcAft>
                <a:spcPts val="600"/>
              </a:spcAft>
              <a:buClr>
                <a:schemeClr val="bg1"/>
              </a:buClr>
              <a:buFont typeface="Arial" panose="020B0604020202020204" pitchFamily="34" charset="0"/>
              <a:buChar char="•"/>
              <a:defRPr sz="1800" b="0">
                <a:solidFill>
                  <a:schemeClr val="bg1"/>
                </a:solidFill>
              </a:defRPr>
            </a:lvl1pPr>
          </a:lstStyle>
          <a:p>
            <a:pPr lvl="0"/>
            <a:r>
              <a:rPr lang="en-US" dirty="0"/>
              <a:t>Click to add text</a:t>
            </a:r>
          </a:p>
        </p:txBody>
      </p:sp>
      <p:sp>
        <p:nvSpPr>
          <p:cNvPr id="8" name="Picture Placeholder 3">
            <a:extLst>
              <a:ext uri="{FF2B5EF4-FFF2-40B4-BE49-F238E27FC236}">
                <a16:creationId xmlns:a16="http://schemas.microsoft.com/office/drawing/2014/main" id="{71971FC1-F2E6-4E68-8245-184991D6EF5B}"/>
              </a:ext>
            </a:extLst>
          </p:cNvPr>
          <p:cNvSpPr>
            <a:spLocks noGrp="1"/>
          </p:cNvSpPr>
          <p:nvPr>
            <p:ph type="pic" sz="quarter" idx="15" hasCustomPrompt="1"/>
          </p:nvPr>
        </p:nvSpPr>
        <p:spPr>
          <a:xfrm>
            <a:off x="0" y="0"/>
            <a:ext cx="12192000" cy="6858000"/>
          </a:xfrm>
          <a:prstGeom prst="rect">
            <a:avLst/>
          </a:prstGeom>
          <a:noFill/>
        </p:spPr>
        <p:txBody>
          <a:bodyPr anchor="b"/>
          <a:lstStyle>
            <a:lvl1pPr algn="r">
              <a:defRPr sz="1100">
                <a:solidFill>
                  <a:schemeClr val="tx2"/>
                </a:solidFill>
              </a:defRPr>
            </a:lvl1pPr>
          </a:lstStyle>
          <a:p>
            <a:r>
              <a:rPr lang="en-US" dirty="0"/>
              <a:t>Click on the icon to insert an image &gt; Right Click &gt; Send to Back</a:t>
            </a:r>
          </a:p>
        </p:txBody>
      </p:sp>
      <p:sp>
        <p:nvSpPr>
          <p:cNvPr id="2" name="Date Placeholder 1">
            <a:extLst>
              <a:ext uri="{FF2B5EF4-FFF2-40B4-BE49-F238E27FC236}">
                <a16:creationId xmlns:a16="http://schemas.microsoft.com/office/drawing/2014/main" id="{F52EBBA1-EC9D-5243-B8B5-F94A82373000}"/>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3" name="Footer Placeholder 2">
            <a:extLst>
              <a:ext uri="{FF2B5EF4-FFF2-40B4-BE49-F238E27FC236}">
                <a16:creationId xmlns:a16="http://schemas.microsoft.com/office/drawing/2014/main" id="{FB0FD3F8-D70D-6543-9369-29E9694E03F5}"/>
              </a:ext>
            </a:extLst>
          </p:cNvPr>
          <p:cNvSpPr>
            <a:spLocks noGrp="1"/>
          </p:cNvSpPr>
          <p:nvPr>
            <p:ph type="ftr" sz="quarter" idx="17"/>
          </p:nvPr>
        </p:nvSpPr>
        <p:spPr/>
        <p:txBody>
          <a:bodyPr/>
          <a:lstStyle/>
          <a:p>
            <a:endParaRPr lang="en-GB"/>
          </a:p>
        </p:txBody>
      </p:sp>
      <p:sp>
        <p:nvSpPr>
          <p:cNvPr id="4" name="Slide Number Placeholder 3">
            <a:extLst>
              <a:ext uri="{FF2B5EF4-FFF2-40B4-BE49-F238E27FC236}">
                <a16:creationId xmlns:a16="http://schemas.microsoft.com/office/drawing/2014/main" id="{DF427B1A-BAC8-2E4E-8780-147AE3CFED03}"/>
              </a:ext>
            </a:extLst>
          </p:cNvPr>
          <p:cNvSpPr>
            <a:spLocks noGrp="1"/>
          </p:cNvSpPr>
          <p:nvPr>
            <p:ph type="sldNum" sz="quarter" idx="18"/>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958492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rtial Slide Overlay - narrow">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B4049965-34B5-48F5-8EBC-41C49A331132}"/>
              </a:ext>
            </a:extLst>
          </p:cNvPr>
          <p:cNvSpPr>
            <a:spLocks noGrp="1"/>
          </p:cNvSpPr>
          <p:nvPr>
            <p:ph type="pic" sz="quarter" idx="15" hasCustomPrompt="1"/>
          </p:nvPr>
        </p:nvSpPr>
        <p:spPr>
          <a:xfrm>
            <a:off x="0" y="0"/>
            <a:ext cx="12192000" cy="6858000"/>
          </a:xfrm>
          <a:prstGeom prst="rect">
            <a:avLst/>
          </a:prstGeom>
          <a:noFill/>
        </p:spPr>
        <p:txBody>
          <a:bodyPr anchor="b"/>
          <a:lstStyle>
            <a:lvl1pPr algn="r">
              <a:defRPr sz="1100">
                <a:solidFill>
                  <a:schemeClr val="tx2"/>
                </a:solidFill>
              </a:defRPr>
            </a:lvl1pPr>
          </a:lstStyle>
          <a:p>
            <a:r>
              <a:rPr lang="en-US" dirty="0"/>
              <a:t>Click on the icon to insert an image &gt; Right Click &gt; Send to Back</a:t>
            </a:r>
          </a:p>
        </p:txBody>
      </p:sp>
      <p:sp>
        <p:nvSpPr>
          <p:cNvPr id="8" name="Rectangle 7">
            <a:extLst>
              <a:ext uri="{FF2B5EF4-FFF2-40B4-BE49-F238E27FC236}">
                <a16:creationId xmlns:a16="http://schemas.microsoft.com/office/drawing/2014/main" id="{72E1C252-F8D8-B245-A44E-63FC8C772147}"/>
              </a:ext>
            </a:extLst>
          </p:cNvPr>
          <p:cNvSpPr/>
          <p:nvPr/>
        </p:nvSpPr>
        <p:spPr>
          <a:xfrm>
            <a:off x="0" y="0"/>
            <a:ext cx="3075709" cy="6858000"/>
          </a:xfrm>
          <a:prstGeom prst="rect">
            <a:avLst/>
          </a:prstGeom>
          <a:solidFill>
            <a:schemeClr val="accent1">
              <a:alpha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endParaRPr lang="en-PH" dirty="0"/>
          </a:p>
        </p:txBody>
      </p:sp>
      <p:sp>
        <p:nvSpPr>
          <p:cNvPr id="2" name="Title 1">
            <a:extLst>
              <a:ext uri="{FF2B5EF4-FFF2-40B4-BE49-F238E27FC236}">
                <a16:creationId xmlns:a16="http://schemas.microsoft.com/office/drawing/2014/main" id="{B55ECC8B-4B56-4777-97FD-BF1D9B8F06E6}"/>
              </a:ext>
            </a:extLst>
          </p:cNvPr>
          <p:cNvSpPr>
            <a:spLocks noGrp="1"/>
          </p:cNvSpPr>
          <p:nvPr>
            <p:ph type="title" hasCustomPrompt="1"/>
          </p:nvPr>
        </p:nvSpPr>
        <p:spPr>
          <a:xfrm>
            <a:off x="457201" y="1600200"/>
            <a:ext cx="2466108" cy="914400"/>
          </a:xfrm>
        </p:spPr>
        <p:txBody>
          <a:bodyPr rIns="90000">
            <a:noAutofit/>
          </a:bodyPr>
          <a:lstStyle>
            <a:lvl1pPr>
              <a:defRPr sz="2800">
                <a:solidFill>
                  <a:schemeClr val="bg1"/>
                </a:solidFill>
              </a:defRPr>
            </a:lvl1pPr>
          </a:lstStyle>
          <a:p>
            <a:r>
              <a:rPr lang="en-US" dirty="0"/>
              <a:t>Click to edit Title</a:t>
            </a:r>
            <a:endParaRPr lang="en-PH" dirty="0"/>
          </a:p>
        </p:txBody>
      </p:sp>
      <p:sp>
        <p:nvSpPr>
          <p:cNvPr id="9" name="Text Placeholder 16">
            <a:extLst>
              <a:ext uri="{FF2B5EF4-FFF2-40B4-BE49-F238E27FC236}">
                <a16:creationId xmlns:a16="http://schemas.microsoft.com/office/drawing/2014/main" id="{19AF6AE8-D2B1-4EB5-BBB4-9077B1F7CBEC}"/>
              </a:ext>
            </a:extLst>
          </p:cNvPr>
          <p:cNvSpPr>
            <a:spLocks noGrp="1"/>
          </p:cNvSpPr>
          <p:nvPr>
            <p:ph type="body" sz="quarter" idx="14" hasCustomPrompt="1"/>
          </p:nvPr>
        </p:nvSpPr>
        <p:spPr>
          <a:xfrm>
            <a:off x="457200" y="2743200"/>
            <a:ext cx="2466109" cy="2514600"/>
          </a:xfrm>
          <a:prstGeom prst="rect">
            <a:avLst/>
          </a:prstGeom>
        </p:spPr>
        <p:txBody>
          <a:bodyPr lIns="0" tIns="0" rIns="90000" bIns="0"/>
          <a:lstStyle>
            <a:lvl1pPr>
              <a:lnSpc>
                <a:spcPct val="100000"/>
              </a:lnSpc>
              <a:spcBef>
                <a:spcPts val="600"/>
              </a:spcBef>
              <a:spcAft>
                <a:spcPts val="1200"/>
              </a:spcAft>
              <a:defRPr sz="1600" b="0">
                <a:solidFill>
                  <a:schemeClr val="bg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D0FD84B2-0381-4046-A13E-197199CC1163}"/>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4" name="Footer Placeholder 3">
            <a:extLst>
              <a:ext uri="{FF2B5EF4-FFF2-40B4-BE49-F238E27FC236}">
                <a16:creationId xmlns:a16="http://schemas.microsoft.com/office/drawing/2014/main" id="{55DC05CD-BF01-3F46-96B8-6420EFFB5F7C}"/>
              </a:ext>
            </a:extLst>
          </p:cNvPr>
          <p:cNvSpPr>
            <a:spLocks noGrp="1"/>
          </p:cNvSpPr>
          <p:nvPr>
            <p:ph type="ftr" sz="quarter" idx="17"/>
          </p:nvPr>
        </p:nvSpPr>
        <p:spPr/>
        <p:txBody>
          <a:bodyPr/>
          <a:lstStyle/>
          <a:p>
            <a:endParaRPr lang="en-GB"/>
          </a:p>
        </p:txBody>
      </p:sp>
      <p:sp>
        <p:nvSpPr>
          <p:cNvPr id="5" name="Slide Number Placeholder 4">
            <a:extLst>
              <a:ext uri="{FF2B5EF4-FFF2-40B4-BE49-F238E27FC236}">
                <a16:creationId xmlns:a16="http://schemas.microsoft.com/office/drawing/2014/main" id="{ACEB2B99-6B94-3246-9493-2BF6361503D3}"/>
              </a:ext>
            </a:extLst>
          </p:cNvPr>
          <p:cNvSpPr>
            <a:spLocks noGrp="1"/>
          </p:cNvSpPr>
          <p:nvPr>
            <p:ph type="sldNum" sz="quarter" idx="18"/>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090444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artial Slide Overlay - wid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B4049965-34B5-48F5-8EBC-41C49A331132}"/>
              </a:ext>
            </a:extLst>
          </p:cNvPr>
          <p:cNvSpPr>
            <a:spLocks noGrp="1"/>
          </p:cNvSpPr>
          <p:nvPr>
            <p:ph type="pic" sz="quarter" idx="15" hasCustomPrompt="1"/>
          </p:nvPr>
        </p:nvSpPr>
        <p:spPr>
          <a:xfrm>
            <a:off x="0" y="0"/>
            <a:ext cx="12192000" cy="6858000"/>
          </a:xfrm>
          <a:prstGeom prst="rect">
            <a:avLst/>
          </a:prstGeom>
          <a:noFill/>
        </p:spPr>
        <p:txBody>
          <a:bodyPr anchor="b"/>
          <a:lstStyle>
            <a:lvl1pPr algn="r">
              <a:defRPr sz="1100">
                <a:solidFill>
                  <a:schemeClr val="tx2"/>
                </a:solidFill>
              </a:defRPr>
            </a:lvl1pPr>
          </a:lstStyle>
          <a:p>
            <a:r>
              <a:rPr lang="en-US" dirty="0"/>
              <a:t>Click on the icon to insert an image &gt; Right Click &gt; Send to Back</a:t>
            </a:r>
          </a:p>
        </p:txBody>
      </p:sp>
      <p:sp>
        <p:nvSpPr>
          <p:cNvPr id="8" name="Rectangle 7">
            <a:extLst>
              <a:ext uri="{FF2B5EF4-FFF2-40B4-BE49-F238E27FC236}">
                <a16:creationId xmlns:a16="http://schemas.microsoft.com/office/drawing/2014/main" id="{48C72079-4A6D-BB42-9B2B-1FC3AED21668}"/>
              </a:ext>
            </a:extLst>
          </p:cNvPr>
          <p:cNvSpPr/>
          <p:nvPr/>
        </p:nvSpPr>
        <p:spPr>
          <a:xfrm>
            <a:off x="0" y="0"/>
            <a:ext cx="5029199" cy="6858000"/>
          </a:xfrm>
          <a:prstGeom prst="rect">
            <a:avLst/>
          </a:prstGeom>
          <a:solidFill>
            <a:schemeClr val="accent1">
              <a:alpha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endParaRPr lang="en-PH" dirty="0"/>
          </a:p>
        </p:txBody>
      </p:sp>
      <p:sp>
        <p:nvSpPr>
          <p:cNvPr id="2" name="Title 1">
            <a:extLst>
              <a:ext uri="{FF2B5EF4-FFF2-40B4-BE49-F238E27FC236}">
                <a16:creationId xmlns:a16="http://schemas.microsoft.com/office/drawing/2014/main" id="{B55ECC8B-4B56-4777-97FD-BF1D9B8F06E6}"/>
              </a:ext>
            </a:extLst>
          </p:cNvPr>
          <p:cNvSpPr>
            <a:spLocks noGrp="1"/>
          </p:cNvSpPr>
          <p:nvPr>
            <p:ph type="title" hasCustomPrompt="1"/>
          </p:nvPr>
        </p:nvSpPr>
        <p:spPr>
          <a:xfrm>
            <a:off x="457201" y="1600201"/>
            <a:ext cx="4378036" cy="1142998"/>
          </a:xfrm>
        </p:spPr>
        <p:txBody>
          <a:bodyPr>
            <a:noAutofit/>
          </a:bodyPr>
          <a:lstStyle>
            <a:lvl1pPr>
              <a:lnSpc>
                <a:spcPct val="90000"/>
              </a:lnSpc>
              <a:defRPr sz="3500">
                <a:solidFill>
                  <a:schemeClr val="bg1"/>
                </a:solidFill>
              </a:defRPr>
            </a:lvl1pPr>
          </a:lstStyle>
          <a:p>
            <a:r>
              <a:rPr lang="en-US" dirty="0"/>
              <a:t>Click to edit Title</a:t>
            </a:r>
            <a:endParaRPr lang="en-PH" dirty="0"/>
          </a:p>
        </p:txBody>
      </p:sp>
      <p:sp>
        <p:nvSpPr>
          <p:cNvPr id="9" name="Text Placeholder 16">
            <a:extLst>
              <a:ext uri="{FF2B5EF4-FFF2-40B4-BE49-F238E27FC236}">
                <a16:creationId xmlns:a16="http://schemas.microsoft.com/office/drawing/2014/main" id="{19AF6AE8-D2B1-4EB5-BBB4-9077B1F7CBEC}"/>
              </a:ext>
            </a:extLst>
          </p:cNvPr>
          <p:cNvSpPr>
            <a:spLocks noGrp="1"/>
          </p:cNvSpPr>
          <p:nvPr>
            <p:ph type="body" sz="quarter" idx="14" hasCustomPrompt="1"/>
          </p:nvPr>
        </p:nvSpPr>
        <p:spPr>
          <a:xfrm>
            <a:off x="457201" y="3429000"/>
            <a:ext cx="4378036" cy="1828800"/>
          </a:xfrm>
          <a:prstGeom prst="rect">
            <a:avLst/>
          </a:prstGeom>
        </p:spPr>
        <p:txBody>
          <a:bodyPr lIns="0" tIns="0" rIns="0" bIns="0"/>
          <a:lstStyle>
            <a:lvl1pPr marL="285750" indent="-285750">
              <a:lnSpc>
                <a:spcPct val="90000"/>
              </a:lnSpc>
              <a:spcBef>
                <a:spcPts val="600"/>
              </a:spcBef>
              <a:spcAft>
                <a:spcPts val="1200"/>
              </a:spcAft>
              <a:buClr>
                <a:schemeClr val="bg1"/>
              </a:buClr>
              <a:buFont typeface="Arial" panose="020B0604020202020204" pitchFamily="34" charset="0"/>
              <a:buChar char="•"/>
              <a:defRPr sz="1600" b="0">
                <a:solidFill>
                  <a:schemeClr val="bg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16DE0D9C-F7B2-D542-920F-4485C472AFC2}"/>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4" name="Footer Placeholder 3">
            <a:extLst>
              <a:ext uri="{FF2B5EF4-FFF2-40B4-BE49-F238E27FC236}">
                <a16:creationId xmlns:a16="http://schemas.microsoft.com/office/drawing/2014/main" id="{FED079D0-751A-AE4F-AF58-37CC9A9A934C}"/>
              </a:ext>
            </a:extLst>
          </p:cNvPr>
          <p:cNvSpPr>
            <a:spLocks noGrp="1"/>
          </p:cNvSpPr>
          <p:nvPr>
            <p:ph type="ftr" sz="quarter" idx="17"/>
          </p:nvPr>
        </p:nvSpPr>
        <p:spPr/>
        <p:txBody>
          <a:bodyPr/>
          <a:lstStyle/>
          <a:p>
            <a:endParaRPr lang="en-GB"/>
          </a:p>
        </p:txBody>
      </p:sp>
      <p:sp>
        <p:nvSpPr>
          <p:cNvPr id="5" name="Slide Number Placeholder 4">
            <a:extLst>
              <a:ext uri="{FF2B5EF4-FFF2-40B4-BE49-F238E27FC236}">
                <a16:creationId xmlns:a16="http://schemas.microsoft.com/office/drawing/2014/main" id="{FFD928A5-8CD3-0B41-8358-BFADDC9CF0FA}"/>
              </a:ext>
            </a:extLst>
          </p:cNvPr>
          <p:cNvSpPr>
            <a:spLocks noGrp="1"/>
          </p:cNvSpPr>
          <p:nvPr>
            <p:ph type="sldNum" sz="quarter" idx="18"/>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04346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 Image-l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2B95FE4-F082-4D42-AA27-BEF50E823B3D}"/>
              </a:ext>
            </a:extLst>
          </p:cNvPr>
          <p:cNvSpPr>
            <a:spLocks noGrp="1"/>
          </p:cNvSpPr>
          <p:nvPr>
            <p:ph type="pic" sz="quarter" idx="14" hasCustomPrompt="1"/>
          </p:nvPr>
        </p:nvSpPr>
        <p:spPr>
          <a:xfrm>
            <a:off x="0" y="0"/>
            <a:ext cx="12192000" cy="6858000"/>
          </a:xfrm>
          <a:prstGeom prst="rect">
            <a:avLst/>
          </a:prstGeom>
          <a:noFill/>
        </p:spPr>
        <p:txBody>
          <a:bodyPr tIns="91440" bIns="91440" anchor="b"/>
          <a:lstStyle>
            <a:lvl1pPr algn="r">
              <a:defRPr sz="1100">
                <a:solidFill>
                  <a:schemeClr val="bg2"/>
                </a:solidFill>
              </a:defRPr>
            </a:lvl1pPr>
          </a:lstStyle>
          <a:p>
            <a:r>
              <a:rPr lang="en-US" sz="1000" dirty="0"/>
              <a:t>Click on the icon to insert an image &gt; Right Click &gt; Send to Back</a:t>
            </a:r>
            <a:endParaRPr lang="en-US" dirty="0"/>
          </a:p>
        </p:txBody>
      </p:sp>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1371600"/>
          </a:xfrm>
          <a:prstGeom prst="rect">
            <a:avLst/>
          </a:prstGeom>
        </p:spPr>
        <p:txBody>
          <a:bodyPr lIns="0" tIns="0" rIns="0" bIns="0"/>
          <a:lstStyle>
            <a:lvl1pPr>
              <a:spcBef>
                <a:spcPts val="600"/>
              </a:spcBef>
              <a:spcAft>
                <a:spcPts val="1200"/>
              </a:spcAft>
              <a:defRPr sz="5600" b="1">
                <a:solidFill>
                  <a:schemeClr val="accent1"/>
                </a:solidFill>
              </a:defRPr>
            </a:lvl1pPr>
          </a:lstStyle>
          <a:p>
            <a:pPr lvl="0"/>
            <a:r>
              <a:rPr lang="en-US" dirty="0"/>
              <a:t>Image-led cover 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4103370"/>
            <a:ext cx="11277600" cy="228600"/>
          </a:xfrm>
          <a:prstGeom prst="rect">
            <a:avLst/>
          </a:prstGeom>
        </p:spPr>
        <p:txBody>
          <a:bodyPr lIns="0" tIns="0" rIns="0" bIns="0"/>
          <a:lstStyle>
            <a:lvl1pPr>
              <a:spcBef>
                <a:spcPts val="600"/>
              </a:spcBef>
              <a:spcAft>
                <a:spcPts val="1200"/>
              </a:spcAft>
              <a:defRPr sz="2100" b="1">
                <a:solidFill>
                  <a:schemeClr val="tx1"/>
                </a:solidFill>
              </a:defRPr>
            </a:lvl1pPr>
          </a:lstStyle>
          <a:p>
            <a:pPr lvl="0"/>
            <a:r>
              <a:rPr lang="en-US" dirty="0"/>
              <a:t>Presentation Subtitle</a:t>
            </a:r>
          </a:p>
        </p:txBody>
      </p:sp>
      <p:sp>
        <p:nvSpPr>
          <p:cNvPr id="20" name="Text Placeholder 16">
            <a:extLst>
              <a:ext uri="{FF2B5EF4-FFF2-40B4-BE49-F238E27FC236}">
                <a16:creationId xmlns:a16="http://schemas.microsoft.com/office/drawing/2014/main" id="{60CA5305-0A60-41DB-809C-6E372BA944E9}"/>
              </a:ext>
            </a:extLst>
          </p:cNvPr>
          <p:cNvSpPr>
            <a:spLocks noGrp="1"/>
          </p:cNvSpPr>
          <p:nvPr>
            <p:ph type="body" sz="quarter" idx="13" hasCustomPrompt="1"/>
          </p:nvPr>
        </p:nvSpPr>
        <p:spPr>
          <a:xfrm>
            <a:off x="457200" y="4572000"/>
            <a:ext cx="11277600" cy="228600"/>
          </a:xfrm>
          <a:prstGeom prst="rect">
            <a:avLst/>
          </a:prstGeom>
        </p:spPr>
        <p:txBody>
          <a:bodyPr lIns="0" tIns="0" rIns="0" bIns="0"/>
          <a:lstStyle>
            <a:lvl1pPr>
              <a:spcBef>
                <a:spcPts val="600"/>
              </a:spcBef>
              <a:spcAft>
                <a:spcPts val="1200"/>
              </a:spcAft>
              <a:defRPr sz="1600" b="1">
                <a:solidFill>
                  <a:schemeClr val="tx1"/>
                </a:solidFill>
              </a:defRPr>
            </a:lvl1pPr>
          </a:lstStyle>
          <a:p>
            <a:pPr lvl="0"/>
            <a:r>
              <a:rPr lang="en-US" dirty="0"/>
              <a:t>Date</a:t>
            </a:r>
          </a:p>
        </p:txBody>
      </p:sp>
      <p:pic>
        <p:nvPicPr>
          <p:cNvPr id="7" name="Picture 6">
            <a:extLst>
              <a:ext uri="{FF2B5EF4-FFF2-40B4-BE49-F238E27FC236}">
                <a16:creationId xmlns:a16="http://schemas.microsoft.com/office/drawing/2014/main" id="{BBF5061E-EBCB-48FE-94DA-E7EFF444A55F}"/>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426618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lor tint blo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43E271-585A-4BE6-84C9-3787B822945E}"/>
              </a:ext>
            </a:extLst>
          </p:cNvPr>
          <p:cNvSpPr/>
          <p:nvPr/>
        </p:nvSpPr>
        <p:spPr>
          <a:xfrm>
            <a:off x="0" y="0"/>
            <a:ext cx="5029200" cy="6857999"/>
          </a:xfrm>
          <a:prstGeom prst="rect">
            <a:avLst/>
          </a:prstGeom>
          <a:solidFill>
            <a:srgbClr val="E7E6E6"/>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a:p>
        </p:txBody>
      </p:sp>
      <p:sp>
        <p:nvSpPr>
          <p:cNvPr id="10" name="Picture Placeholder 3">
            <a:extLst>
              <a:ext uri="{FF2B5EF4-FFF2-40B4-BE49-F238E27FC236}">
                <a16:creationId xmlns:a16="http://schemas.microsoft.com/office/drawing/2014/main" id="{B4049965-34B5-48F5-8EBC-41C49A331132}"/>
              </a:ext>
            </a:extLst>
          </p:cNvPr>
          <p:cNvSpPr>
            <a:spLocks noGrp="1"/>
          </p:cNvSpPr>
          <p:nvPr>
            <p:ph type="pic" sz="quarter" idx="15" hasCustomPrompt="1"/>
          </p:nvPr>
        </p:nvSpPr>
        <p:spPr>
          <a:xfrm>
            <a:off x="5257800" y="1412578"/>
            <a:ext cx="6477000" cy="2473622"/>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2" name="Title 1">
            <a:extLst>
              <a:ext uri="{FF2B5EF4-FFF2-40B4-BE49-F238E27FC236}">
                <a16:creationId xmlns:a16="http://schemas.microsoft.com/office/drawing/2014/main" id="{B55ECC8B-4B56-4777-97FD-BF1D9B8F06E6}"/>
              </a:ext>
            </a:extLst>
          </p:cNvPr>
          <p:cNvSpPr>
            <a:spLocks noGrp="1"/>
          </p:cNvSpPr>
          <p:nvPr>
            <p:ph type="title" hasCustomPrompt="1"/>
          </p:nvPr>
        </p:nvSpPr>
        <p:spPr>
          <a:xfrm>
            <a:off x="457201" y="914400"/>
            <a:ext cx="4378036" cy="2743200"/>
          </a:xfrm>
        </p:spPr>
        <p:txBody>
          <a:bodyPr>
            <a:noAutofit/>
          </a:bodyPr>
          <a:lstStyle>
            <a:lvl1pPr>
              <a:lnSpc>
                <a:spcPct val="90000"/>
              </a:lnSpc>
              <a:defRPr sz="4200">
                <a:solidFill>
                  <a:schemeClr val="tx1"/>
                </a:solidFill>
              </a:defRPr>
            </a:lvl1pPr>
          </a:lstStyle>
          <a:p>
            <a:r>
              <a:rPr lang="en-US" dirty="0"/>
              <a:t>Click to edit Title</a:t>
            </a:r>
            <a:endParaRPr lang="en-PH" dirty="0"/>
          </a:p>
        </p:txBody>
      </p:sp>
      <p:sp>
        <p:nvSpPr>
          <p:cNvPr id="9" name="Text Placeholder 16">
            <a:extLst>
              <a:ext uri="{FF2B5EF4-FFF2-40B4-BE49-F238E27FC236}">
                <a16:creationId xmlns:a16="http://schemas.microsoft.com/office/drawing/2014/main" id="{19AF6AE8-D2B1-4EB5-BBB4-9077B1F7CBEC}"/>
              </a:ext>
            </a:extLst>
          </p:cNvPr>
          <p:cNvSpPr>
            <a:spLocks noGrp="1"/>
          </p:cNvSpPr>
          <p:nvPr>
            <p:ph type="body" sz="quarter" idx="14" hasCustomPrompt="1"/>
          </p:nvPr>
        </p:nvSpPr>
        <p:spPr>
          <a:xfrm>
            <a:off x="457201" y="4114800"/>
            <a:ext cx="4378036" cy="2286000"/>
          </a:xfrm>
          <a:prstGeom prst="rect">
            <a:avLst/>
          </a:prstGeom>
        </p:spPr>
        <p:txBody>
          <a:bodyPr lIns="0" tIns="0" rIns="0" bIns="0"/>
          <a:lstStyle>
            <a:lvl1pPr marL="0" indent="0">
              <a:lnSpc>
                <a:spcPct val="90000"/>
              </a:lnSpc>
              <a:spcBef>
                <a:spcPts val="600"/>
              </a:spcBef>
              <a:spcAft>
                <a:spcPts val="1200"/>
              </a:spcAft>
              <a:buClr>
                <a:schemeClr val="bg1"/>
              </a:buClr>
              <a:buFont typeface="Arial" panose="020B0604020202020204" pitchFamily="34" charset="0"/>
              <a:buNone/>
              <a:defRPr sz="1800" b="0">
                <a:solidFill>
                  <a:schemeClr val="accent1"/>
                </a:solidFill>
              </a:defRPr>
            </a:lvl1pPr>
          </a:lstStyle>
          <a:p>
            <a:pPr lvl="0"/>
            <a:r>
              <a:rPr lang="en-US" dirty="0"/>
              <a:t>Click to add text</a:t>
            </a:r>
          </a:p>
        </p:txBody>
      </p:sp>
      <p:sp>
        <p:nvSpPr>
          <p:cNvPr id="11" name="Text Placeholder 16">
            <a:extLst>
              <a:ext uri="{FF2B5EF4-FFF2-40B4-BE49-F238E27FC236}">
                <a16:creationId xmlns:a16="http://schemas.microsoft.com/office/drawing/2014/main" id="{A2888DD6-4C08-481E-A9EB-9815DF6BFB8D}"/>
              </a:ext>
            </a:extLst>
          </p:cNvPr>
          <p:cNvSpPr>
            <a:spLocks noGrp="1"/>
          </p:cNvSpPr>
          <p:nvPr>
            <p:ph type="body" sz="quarter" idx="16" hasCustomPrompt="1"/>
          </p:nvPr>
        </p:nvSpPr>
        <p:spPr>
          <a:xfrm>
            <a:off x="5285510" y="4114800"/>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Click to add text</a:t>
            </a:r>
          </a:p>
        </p:txBody>
      </p:sp>
      <p:sp>
        <p:nvSpPr>
          <p:cNvPr id="12" name="Text Placeholder 16">
            <a:extLst>
              <a:ext uri="{FF2B5EF4-FFF2-40B4-BE49-F238E27FC236}">
                <a16:creationId xmlns:a16="http://schemas.microsoft.com/office/drawing/2014/main" id="{526F53BF-9DA3-4E25-8DD6-6B726825747D}"/>
              </a:ext>
            </a:extLst>
          </p:cNvPr>
          <p:cNvSpPr>
            <a:spLocks noGrp="1"/>
          </p:cNvSpPr>
          <p:nvPr>
            <p:ph type="body" sz="quarter" idx="17" hasCustomPrompt="1"/>
          </p:nvPr>
        </p:nvSpPr>
        <p:spPr>
          <a:xfrm>
            <a:off x="8115300" y="4114800"/>
            <a:ext cx="266700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Click to add text</a:t>
            </a:r>
          </a:p>
        </p:txBody>
      </p:sp>
      <p:sp>
        <p:nvSpPr>
          <p:cNvPr id="13" name="Text Placeholder 16">
            <a:extLst>
              <a:ext uri="{FF2B5EF4-FFF2-40B4-BE49-F238E27FC236}">
                <a16:creationId xmlns:a16="http://schemas.microsoft.com/office/drawing/2014/main" id="{120E7F6D-CF3A-4D0B-BA18-8D08AD875D50}"/>
              </a:ext>
            </a:extLst>
          </p:cNvPr>
          <p:cNvSpPr>
            <a:spLocks noGrp="1"/>
          </p:cNvSpPr>
          <p:nvPr>
            <p:ph type="body" sz="quarter" idx="18" hasCustomPrompt="1"/>
          </p:nvPr>
        </p:nvSpPr>
        <p:spPr>
          <a:xfrm>
            <a:off x="5285510" y="4572000"/>
            <a:ext cx="2601190" cy="18288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Click to add text</a:t>
            </a:r>
          </a:p>
        </p:txBody>
      </p:sp>
      <p:sp>
        <p:nvSpPr>
          <p:cNvPr id="17" name="Text Placeholder 16">
            <a:extLst>
              <a:ext uri="{FF2B5EF4-FFF2-40B4-BE49-F238E27FC236}">
                <a16:creationId xmlns:a16="http://schemas.microsoft.com/office/drawing/2014/main" id="{2AC39755-8A7B-44F0-ACE0-02BD1FF6F2BB}"/>
              </a:ext>
            </a:extLst>
          </p:cNvPr>
          <p:cNvSpPr>
            <a:spLocks noGrp="1"/>
          </p:cNvSpPr>
          <p:nvPr>
            <p:ph type="body" sz="quarter" idx="19" hasCustomPrompt="1"/>
          </p:nvPr>
        </p:nvSpPr>
        <p:spPr>
          <a:xfrm>
            <a:off x="8115300" y="4572000"/>
            <a:ext cx="2667000" cy="18288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CA018B55-58B5-444B-BC30-33F9772E5C0C}"/>
              </a:ext>
            </a:extLst>
          </p:cNvPr>
          <p:cNvSpPr>
            <a:spLocks noGrp="1"/>
          </p:cNvSpPr>
          <p:nvPr>
            <p:ph type="dt" sz="half" idx="20"/>
          </p:nvPr>
        </p:nvSpPr>
        <p:spPr/>
        <p:txBody>
          <a:bodyPr/>
          <a:lstStyle/>
          <a:p>
            <a:fld id="{846CE7D5-CF57-46EF-B807-FDD0502418D4}" type="datetimeFigureOut">
              <a:rPr lang="en-GB" smtClean="0"/>
              <a:t>09/06/2023</a:t>
            </a:fld>
            <a:endParaRPr lang="en-GB"/>
          </a:p>
        </p:txBody>
      </p:sp>
      <p:sp>
        <p:nvSpPr>
          <p:cNvPr id="4" name="Footer Placeholder 3">
            <a:extLst>
              <a:ext uri="{FF2B5EF4-FFF2-40B4-BE49-F238E27FC236}">
                <a16:creationId xmlns:a16="http://schemas.microsoft.com/office/drawing/2014/main" id="{387E9649-AB82-F940-90A0-388DA9E33555}"/>
              </a:ext>
            </a:extLst>
          </p:cNvPr>
          <p:cNvSpPr>
            <a:spLocks noGrp="1"/>
          </p:cNvSpPr>
          <p:nvPr>
            <p:ph type="ftr" sz="quarter" idx="21"/>
          </p:nvPr>
        </p:nvSpPr>
        <p:spPr/>
        <p:txBody>
          <a:bodyPr/>
          <a:lstStyle/>
          <a:p>
            <a:endParaRPr lang="en-GB"/>
          </a:p>
        </p:txBody>
      </p:sp>
      <p:sp>
        <p:nvSpPr>
          <p:cNvPr id="6" name="Slide Number Placeholder 5">
            <a:extLst>
              <a:ext uri="{FF2B5EF4-FFF2-40B4-BE49-F238E27FC236}">
                <a16:creationId xmlns:a16="http://schemas.microsoft.com/office/drawing/2014/main" id="{2B00AD33-714E-0245-9523-5FEF50F307B0}"/>
              </a:ext>
            </a:extLst>
          </p:cNvPr>
          <p:cNvSpPr>
            <a:spLocks noGrp="1"/>
          </p:cNvSpPr>
          <p:nvPr>
            <p:ph type="sldNum" sz="quarter" idx="22"/>
          </p:nvPr>
        </p:nvSpPr>
        <p:spPr/>
        <p:txBody>
          <a:bodyPr/>
          <a:lstStyle/>
          <a:p>
            <a:fld id="{330EA680-D336-4FF7-8B7A-9848BB0A1C32}" type="slidenum">
              <a:rPr lang="en-GB" smtClean="0"/>
              <a:t>‹#›</a:t>
            </a:fld>
            <a:endParaRPr lang="en-GB"/>
          </a:p>
        </p:txBody>
      </p:sp>
      <p:pic>
        <p:nvPicPr>
          <p:cNvPr id="14" name="Picture 13">
            <a:extLst>
              <a:ext uri="{FF2B5EF4-FFF2-40B4-BE49-F238E27FC236}">
                <a16:creationId xmlns:a16="http://schemas.microsoft.com/office/drawing/2014/main" id="{9D205E99-3B4A-4505-B2DF-D758AE07BABA}"/>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0916901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lor tint block 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43E271-585A-4BE6-84C9-3787B822945E}"/>
              </a:ext>
            </a:extLst>
          </p:cNvPr>
          <p:cNvSpPr/>
          <p:nvPr/>
        </p:nvSpPr>
        <p:spPr>
          <a:xfrm>
            <a:off x="0" y="0"/>
            <a:ext cx="4038600" cy="6857999"/>
          </a:xfrm>
          <a:prstGeom prst="rect">
            <a:avLst/>
          </a:prstGeom>
          <a:solidFill>
            <a:srgbClr val="E7E6E6"/>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a:p>
        </p:txBody>
      </p:sp>
      <p:sp>
        <p:nvSpPr>
          <p:cNvPr id="18" name="Title 1">
            <a:extLst>
              <a:ext uri="{FF2B5EF4-FFF2-40B4-BE49-F238E27FC236}">
                <a16:creationId xmlns:a16="http://schemas.microsoft.com/office/drawing/2014/main" id="{81AFEDCA-5DFA-4012-BB79-36C20DA068CA}"/>
              </a:ext>
            </a:extLst>
          </p:cNvPr>
          <p:cNvSpPr>
            <a:spLocks noGrp="1"/>
          </p:cNvSpPr>
          <p:nvPr>
            <p:ph type="title" hasCustomPrompt="1"/>
          </p:nvPr>
        </p:nvSpPr>
        <p:spPr>
          <a:xfrm>
            <a:off x="457201" y="1835726"/>
            <a:ext cx="3366654" cy="1593273"/>
          </a:xfrm>
        </p:spPr>
        <p:txBody>
          <a:bodyPr rIns="90000">
            <a:noAutofit/>
          </a:bodyPr>
          <a:lstStyle>
            <a:lvl1pPr>
              <a:lnSpc>
                <a:spcPct val="90000"/>
              </a:lnSpc>
              <a:defRPr sz="2800">
                <a:solidFill>
                  <a:schemeClr val="accent1"/>
                </a:solidFill>
              </a:defRPr>
            </a:lvl1pPr>
          </a:lstStyle>
          <a:p>
            <a:r>
              <a:rPr lang="en-US" dirty="0"/>
              <a:t>Click to edit Title</a:t>
            </a:r>
            <a:endParaRPr lang="en-PH" dirty="0"/>
          </a:p>
        </p:txBody>
      </p:sp>
      <p:sp>
        <p:nvSpPr>
          <p:cNvPr id="19" name="Text Placeholder 16">
            <a:extLst>
              <a:ext uri="{FF2B5EF4-FFF2-40B4-BE49-F238E27FC236}">
                <a16:creationId xmlns:a16="http://schemas.microsoft.com/office/drawing/2014/main" id="{F68EE003-0251-496B-8C8B-76B18E75457C}"/>
              </a:ext>
            </a:extLst>
          </p:cNvPr>
          <p:cNvSpPr>
            <a:spLocks noGrp="1"/>
          </p:cNvSpPr>
          <p:nvPr>
            <p:ph type="body" sz="quarter" idx="14" hasCustomPrompt="1"/>
          </p:nvPr>
        </p:nvSpPr>
        <p:spPr>
          <a:xfrm>
            <a:off x="457200" y="3657600"/>
            <a:ext cx="3366655" cy="1600200"/>
          </a:xfrm>
          <a:prstGeom prst="rect">
            <a:avLst/>
          </a:prstGeom>
        </p:spPr>
        <p:txBody>
          <a:bodyPr lIns="0" tIns="0" rIns="90000" bIns="0"/>
          <a:lstStyle>
            <a:lvl1pPr>
              <a:lnSpc>
                <a:spcPct val="90000"/>
              </a:lnSpc>
              <a:spcBef>
                <a:spcPts val="600"/>
              </a:spcBef>
              <a:spcAft>
                <a:spcPts val="1200"/>
              </a:spcAft>
              <a:defRPr sz="1600" b="0">
                <a:solidFill>
                  <a:schemeClr val="tx1"/>
                </a:solidFill>
              </a:defRPr>
            </a:lvl1pPr>
          </a:lstStyle>
          <a:p>
            <a:pPr lvl="0"/>
            <a:r>
              <a:rPr lang="en-US" dirty="0"/>
              <a:t>Click to add text</a:t>
            </a:r>
          </a:p>
        </p:txBody>
      </p:sp>
      <p:sp>
        <p:nvSpPr>
          <p:cNvPr id="3" name="Chart Placeholder 2">
            <a:extLst>
              <a:ext uri="{FF2B5EF4-FFF2-40B4-BE49-F238E27FC236}">
                <a16:creationId xmlns:a16="http://schemas.microsoft.com/office/drawing/2014/main" id="{4FCD446E-D362-46C5-91D6-8B0C743A3773}"/>
              </a:ext>
            </a:extLst>
          </p:cNvPr>
          <p:cNvSpPr>
            <a:spLocks noGrp="1"/>
          </p:cNvSpPr>
          <p:nvPr>
            <p:ph type="chart" sz="quarter" idx="15" hasCustomPrompt="1"/>
          </p:nvPr>
        </p:nvSpPr>
        <p:spPr>
          <a:xfrm>
            <a:off x="4267200" y="1394235"/>
            <a:ext cx="7467600" cy="4092166"/>
          </a:xfrm>
          <a:prstGeom prst="rect">
            <a:avLst/>
          </a:prstGeom>
        </p:spPr>
        <p:txBody>
          <a:bodyPr anchor="b">
            <a:normAutofit/>
          </a:bodyPr>
          <a:lstStyle>
            <a:lvl1pPr algn="r">
              <a:defRPr sz="1100" b="1">
                <a:solidFill>
                  <a:schemeClr val="tx2"/>
                </a:solidFill>
              </a:defRPr>
            </a:lvl1pPr>
          </a:lstStyle>
          <a:p>
            <a:r>
              <a:rPr lang="en-US" dirty="0"/>
              <a:t>Click to add diagram</a:t>
            </a:r>
            <a:endParaRPr lang="en-PH" dirty="0"/>
          </a:p>
        </p:txBody>
      </p:sp>
      <p:sp>
        <p:nvSpPr>
          <p:cNvPr id="2" name="Date Placeholder 1">
            <a:extLst>
              <a:ext uri="{FF2B5EF4-FFF2-40B4-BE49-F238E27FC236}">
                <a16:creationId xmlns:a16="http://schemas.microsoft.com/office/drawing/2014/main" id="{069A383E-6F88-4340-85F5-3D33E419EAC7}"/>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4" name="Footer Placeholder 3">
            <a:extLst>
              <a:ext uri="{FF2B5EF4-FFF2-40B4-BE49-F238E27FC236}">
                <a16:creationId xmlns:a16="http://schemas.microsoft.com/office/drawing/2014/main" id="{5ABE8CDA-8FDF-FC4C-85C2-674EB9DCF65D}"/>
              </a:ext>
            </a:extLst>
          </p:cNvPr>
          <p:cNvSpPr>
            <a:spLocks noGrp="1"/>
          </p:cNvSpPr>
          <p:nvPr>
            <p:ph type="ftr" sz="quarter" idx="17"/>
          </p:nvPr>
        </p:nvSpPr>
        <p:spPr/>
        <p:txBody>
          <a:bodyPr/>
          <a:lstStyle/>
          <a:p>
            <a:endParaRPr lang="en-GB"/>
          </a:p>
        </p:txBody>
      </p:sp>
      <p:sp>
        <p:nvSpPr>
          <p:cNvPr id="6" name="Slide Number Placeholder 5">
            <a:extLst>
              <a:ext uri="{FF2B5EF4-FFF2-40B4-BE49-F238E27FC236}">
                <a16:creationId xmlns:a16="http://schemas.microsoft.com/office/drawing/2014/main" id="{14CFBAC9-1EA5-A34D-A400-D4BC607495F8}"/>
              </a:ext>
            </a:extLst>
          </p:cNvPr>
          <p:cNvSpPr>
            <a:spLocks noGrp="1"/>
          </p:cNvSpPr>
          <p:nvPr>
            <p:ph type="sldNum" sz="quarter" idx="18"/>
          </p:nvPr>
        </p:nvSpPr>
        <p:spPr/>
        <p:txBody>
          <a:bodyPr/>
          <a:lstStyle/>
          <a:p>
            <a:fld id="{330EA680-D336-4FF7-8B7A-9848BB0A1C32}" type="slidenum">
              <a:rPr lang="en-GB" smtClean="0"/>
              <a:t>‹#›</a:t>
            </a:fld>
            <a:endParaRPr lang="en-GB"/>
          </a:p>
        </p:txBody>
      </p:sp>
      <p:pic>
        <p:nvPicPr>
          <p:cNvPr id="10" name="Picture 9">
            <a:extLst>
              <a:ext uri="{FF2B5EF4-FFF2-40B4-BE49-F238E27FC236}">
                <a16:creationId xmlns:a16="http://schemas.microsoft.com/office/drawing/2014/main" id="{FAE8358F-7FEA-4C41-8D27-F90A4E55D71D}"/>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7698184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ullet Lis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94B6CA-68F4-4F29-B1B2-5880C39BEBE6}"/>
              </a:ext>
            </a:extLst>
          </p:cNvPr>
          <p:cNvSpPr>
            <a:spLocks noGrp="1"/>
          </p:cNvSpPr>
          <p:nvPr>
            <p:ph type="title" hasCustomPrompt="1"/>
          </p:nvPr>
        </p:nvSpPr>
        <p:spPr>
          <a:xfrm>
            <a:off x="457200" y="2057400"/>
            <a:ext cx="4571999" cy="2743200"/>
          </a:xfrm>
        </p:spPr>
        <p:txBody>
          <a:bodyPr>
            <a:noAutofit/>
          </a:bodyPr>
          <a:lstStyle>
            <a:lvl1pPr>
              <a:lnSpc>
                <a:spcPct val="90000"/>
              </a:lnSpc>
              <a:defRPr sz="4200">
                <a:solidFill>
                  <a:schemeClr val="accent1"/>
                </a:solidFill>
              </a:defRPr>
            </a:lvl1pPr>
          </a:lstStyle>
          <a:p>
            <a:r>
              <a:rPr lang="en-US" dirty="0"/>
              <a:t>Click to edit Title</a:t>
            </a:r>
            <a:endParaRPr lang="en-PH" dirty="0"/>
          </a:p>
        </p:txBody>
      </p:sp>
      <p:sp>
        <p:nvSpPr>
          <p:cNvPr id="10" name="Text Placeholder 16">
            <a:extLst>
              <a:ext uri="{FF2B5EF4-FFF2-40B4-BE49-F238E27FC236}">
                <a16:creationId xmlns:a16="http://schemas.microsoft.com/office/drawing/2014/main" id="{7C602180-74AB-4C47-90BF-1DB0B4AE12C0}"/>
              </a:ext>
            </a:extLst>
          </p:cNvPr>
          <p:cNvSpPr>
            <a:spLocks noGrp="1"/>
          </p:cNvSpPr>
          <p:nvPr>
            <p:ph type="body" sz="quarter" idx="14" hasCustomPrompt="1"/>
          </p:nvPr>
        </p:nvSpPr>
        <p:spPr>
          <a:xfrm>
            <a:off x="5257800" y="2057400"/>
            <a:ext cx="6477000" cy="2743200"/>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800" b="0">
                <a:solidFill>
                  <a:schemeClr val="tx1"/>
                </a:solidFill>
              </a:defRPr>
            </a:lvl1pPr>
          </a:lstStyle>
          <a:p>
            <a:pPr lvl="0"/>
            <a:r>
              <a:rPr lang="en-US" dirty="0"/>
              <a:t>Click to add text</a:t>
            </a:r>
          </a:p>
        </p:txBody>
      </p:sp>
      <p:sp>
        <p:nvSpPr>
          <p:cNvPr id="2" name="Date Placeholder 1">
            <a:extLst>
              <a:ext uri="{FF2B5EF4-FFF2-40B4-BE49-F238E27FC236}">
                <a16:creationId xmlns:a16="http://schemas.microsoft.com/office/drawing/2014/main" id="{71BF05E6-A4E7-5244-A763-BC92E44ABCD3}"/>
              </a:ext>
            </a:extLst>
          </p:cNvPr>
          <p:cNvSpPr>
            <a:spLocks noGrp="1"/>
          </p:cNvSpPr>
          <p:nvPr>
            <p:ph type="dt" sz="half" idx="15"/>
          </p:nvPr>
        </p:nvSpPr>
        <p:spPr/>
        <p:txBody>
          <a:bodyPr/>
          <a:lstStyle/>
          <a:p>
            <a:fld id="{846CE7D5-CF57-46EF-B807-FDD0502418D4}" type="datetimeFigureOut">
              <a:rPr lang="en-GB" smtClean="0"/>
              <a:t>09/06/2023</a:t>
            </a:fld>
            <a:endParaRPr lang="en-GB"/>
          </a:p>
        </p:txBody>
      </p:sp>
      <p:sp>
        <p:nvSpPr>
          <p:cNvPr id="3" name="Footer Placeholder 2">
            <a:extLst>
              <a:ext uri="{FF2B5EF4-FFF2-40B4-BE49-F238E27FC236}">
                <a16:creationId xmlns:a16="http://schemas.microsoft.com/office/drawing/2014/main" id="{FCF74765-2552-4943-A27A-F293BDB6EFD5}"/>
              </a:ext>
            </a:extLst>
          </p:cNvPr>
          <p:cNvSpPr>
            <a:spLocks noGrp="1"/>
          </p:cNvSpPr>
          <p:nvPr>
            <p:ph type="ftr" sz="quarter" idx="16"/>
          </p:nvPr>
        </p:nvSpPr>
        <p:spPr/>
        <p:txBody>
          <a:bodyPr/>
          <a:lstStyle/>
          <a:p>
            <a:endParaRPr lang="en-GB"/>
          </a:p>
        </p:txBody>
      </p:sp>
      <p:sp>
        <p:nvSpPr>
          <p:cNvPr id="5" name="Slide Number Placeholder 4">
            <a:extLst>
              <a:ext uri="{FF2B5EF4-FFF2-40B4-BE49-F238E27FC236}">
                <a16:creationId xmlns:a16="http://schemas.microsoft.com/office/drawing/2014/main" id="{E02A115E-6F8C-F647-B88E-181597403E4E}"/>
              </a:ext>
            </a:extLst>
          </p:cNvPr>
          <p:cNvSpPr>
            <a:spLocks noGrp="1"/>
          </p:cNvSpPr>
          <p:nvPr>
            <p:ph type="sldNum" sz="quarter" idx="17"/>
          </p:nvPr>
        </p:nvSpPr>
        <p:spPr/>
        <p:txBody>
          <a:bodyPr/>
          <a:lstStyle/>
          <a:p>
            <a:fld id="{330EA680-D336-4FF7-8B7A-9848BB0A1C32}" type="slidenum">
              <a:rPr lang="en-GB" smtClean="0"/>
              <a:t>‹#›</a:t>
            </a:fld>
            <a:endParaRPr lang="en-GB"/>
          </a:p>
        </p:txBody>
      </p:sp>
      <p:pic>
        <p:nvPicPr>
          <p:cNvPr id="8" name="Picture 7">
            <a:extLst>
              <a:ext uri="{FF2B5EF4-FFF2-40B4-BE49-F238E27FC236}">
                <a16:creationId xmlns:a16="http://schemas.microsoft.com/office/drawing/2014/main" id="{A7456E8C-3AB2-4994-AFA2-0B0849011809}"/>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337873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ingle column 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E2E6-68F9-4B47-93D3-947FED19C9A8}"/>
              </a:ext>
            </a:extLst>
          </p:cNvPr>
          <p:cNvSpPr>
            <a:spLocks noGrp="1"/>
          </p:cNvSpPr>
          <p:nvPr>
            <p:ph type="title" hasCustomPrompt="1"/>
          </p:nvPr>
        </p:nvSpPr>
        <p:spPr/>
        <p:txBody>
          <a:bodyPr/>
          <a:lstStyle>
            <a:lvl1pPr>
              <a:defRPr/>
            </a:lvl1pPr>
          </a:lstStyle>
          <a:p>
            <a:r>
              <a:rPr lang="en-US" dirty="0"/>
              <a:t>Single column content slide title</a:t>
            </a:r>
            <a:endParaRPr lang="en-PH" dirty="0"/>
          </a:p>
        </p:txBody>
      </p:sp>
      <p:sp>
        <p:nvSpPr>
          <p:cNvPr id="17" name="Text Placeholder 16">
            <a:extLst>
              <a:ext uri="{FF2B5EF4-FFF2-40B4-BE49-F238E27FC236}">
                <a16:creationId xmlns:a16="http://schemas.microsoft.com/office/drawing/2014/main" id="{298B0F4A-603D-4EE9-86E7-F8ECA1A3CF64}"/>
              </a:ext>
            </a:extLst>
          </p:cNvPr>
          <p:cNvSpPr>
            <a:spLocks noGrp="1"/>
          </p:cNvSpPr>
          <p:nvPr>
            <p:ph type="body" sz="quarter" idx="14" hasCustomPrompt="1"/>
          </p:nvPr>
        </p:nvSpPr>
        <p:spPr>
          <a:xfrm>
            <a:off x="457200" y="1828768"/>
            <a:ext cx="11277600" cy="4572032"/>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None/>
              <a:defRPr sz="1600" b="0">
                <a:solidFill>
                  <a:schemeClr val="tx1"/>
                </a:solidFill>
              </a:defRPr>
            </a:lvl1pPr>
            <a:lvl2pPr marL="540000" indent="-270000">
              <a:spcBef>
                <a:spcPts val="300"/>
              </a:spcBef>
              <a:spcAft>
                <a:spcPts val="600"/>
              </a:spcAft>
              <a:buFont typeface="Arial" panose="020B0604020202020204" pitchFamily="34" charset="0"/>
              <a:buNone/>
              <a:defRPr sz="1600"/>
            </a:lvl2pPr>
          </a:lstStyle>
          <a:p>
            <a:pPr lvl="0"/>
            <a:r>
              <a:rPr lang="en-US" dirty="0"/>
              <a:t>Standard Text 16</a:t>
            </a:r>
          </a:p>
          <a:p>
            <a:pPr lvl="0"/>
            <a:r>
              <a:rPr lang="en-US" dirty="0"/>
              <a:t>Standard bullet 16</a:t>
            </a:r>
          </a:p>
        </p:txBody>
      </p:sp>
      <p:sp>
        <p:nvSpPr>
          <p:cNvPr id="6" name="Date Placeholder 5">
            <a:extLst>
              <a:ext uri="{FF2B5EF4-FFF2-40B4-BE49-F238E27FC236}">
                <a16:creationId xmlns:a16="http://schemas.microsoft.com/office/drawing/2014/main" id="{8C452237-5305-334E-8771-34C6D9E25896}"/>
              </a:ext>
            </a:extLst>
          </p:cNvPr>
          <p:cNvSpPr>
            <a:spLocks noGrp="1"/>
          </p:cNvSpPr>
          <p:nvPr>
            <p:ph type="dt" sz="half" idx="15"/>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5AED97EB-122E-AB42-BCD8-3BFB1560AC1B}"/>
              </a:ext>
            </a:extLst>
          </p:cNvPr>
          <p:cNvSpPr>
            <a:spLocks noGrp="1"/>
          </p:cNvSpPr>
          <p:nvPr>
            <p:ph type="ftr" sz="quarter" idx="16"/>
          </p:nvPr>
        </p:nvSpPr>
        <p:spPr/>
        <p:txBody>
          <a:bodyPr/>
          <a:lstStyle/>
          <a:p>
            <a:endParaRPr lang="en-GB"/>
          </a:p>
        </p:txBody>
      </p:sp>
      <p:sp>
        <p:nvSpPr>
          <p:cNvPr id="8" name="Slide Number Placeholder 7">
            <a:extLst>
              <a:ext uri="{FF2B5EF4-FFF2-40B4-BE49-F238E27FC236}">
                <a16:creationId xmlns:a16="http://schemas.microsoft.com/office/drawing/2014/main" id="{ED8102CE-B5EE-0D4E-823E-CC8F8D5C2079}"/>
              </a:ext>
            </a:extLst>
          </p:cNvPr>
          <p:cNvSpPr>
            <a:spLocks noGrp="1"/>
          </p:cNvSpPr>
          <p:nvPr>
            <p:ph type="sldNum" sz="quarter" idx="17"/>
          </p:nvPr>
        </p:nvSpPr>
        <p:spPr/>
        <p:txBody>
          <a:bodyPr/>
          <a:lstStyle/>
          <a:p>
            <a:fld id="{330EA680-D336-4FF7-8B7A-9848BB0A1C32}" type="slidenum">
              <a:rPr lang="en-GB" smtClean="0"/>
              <a:t>‹#›</a:t>
            </a:fld>
            <a:endParaRPr lang="en-GB"/>
          </a:p>
        </p:txBody>
      </p:sp>
      <p:pic>
        <p:nvPicPr>
          <p:cNvPr id="9" name="Picture 8">
            <a:extLst>
              <a:ext uri="{FF2B5EF4-FFF2-40B4-BE49-F238E27FC236}">
                <a16:creationId xmlns:a16="http://schemas.microsoft.com/office/drawing/2014/main" id="{78C9E7F2-320B-4199-8C74-A195AE996DEF}"/>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10971808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ingle column text slid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E2E6-68F9-4B47-93D3-947FED19C9A8}"/>
              </a:ext>
            </a:extLst>
          </p:cNvPr>
          <p:cNvSpPr>
            <a:spLocks noGrp="1"/>
          </p:cNvSpPr>
          <p:nvPr>
            <p:ph type="title" hasCustomPrompt="1"/>
          </p:nvPr>
        </p:nvSpPr>
        <p:spPr/>
        <p:txBody>
          <a:bodyPr/>
          <a:lstStyle>
            <a:lvl1pPr>
              <a:defRPr/>
            </a:lvl1pPr>
          </a:lstStyle>
          <a:p>
            <a:r>
              <a:rPr lang="en-US" dirty="0"/>
              <a:t>Single column content slide title</a:t>
            </a:r>
            <a:endParaRPr lang="en-PH" dirty="0"/>
          </a:p>
        </p:txBody>
      </p:sp>
      <p:sp>
        <p:nvSpPr>
          <p:cNvPr id="17" name="Text Placeholder 16">
            <a:extLst>
              <a:ext uri="{FF2B5EF4-FFF2-40B4-BE49-F238E27FC236}">
                <a16:creationId xmlns:a16="http://schemas.microsoft.com/office/drawing/2014/main" id="{298B0F4A-603D-4EE9-86E7-F8ECA1A3CF64}"/>
              </a:ext>
            </a:extLst>
          </p:cNvPr>
          <p:cNvSpPr>
            <a:spLocks noGrp="1"/>
          </p:cNvSpPr>
          <p:nvPr>
            <p:ph type="body" sz="quarter" idx="14" hasCustomPrompt="1"/>
          </p:nvPr>
        </p:nvSpPr>
        <p:spPr>
          <a:xfrm>
            <a:off x="457200" y="2261996"/>
            <a:ext cx="11277600" cy="4138803"/>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None/>
              <a:defRPr sz="1600" b="0">
                <a:solidFill>
                  <a:schemeClr val="tx1"/>
                </a:solidFill>
              </a:defRPr>
            </a:lvl1pPr>
            <a:lvl2pPr marL="540000" indent="-270000">
              <a:spcBef>
                <a:spcPts val="300"/>
              </a:spcBef>
              <a:spcAft>
                <a:spcPts val="600"/>
              </a:spcAft>
              <a:buFont typeface="Arial" panose="020B0604020202020204" pitchFamily="34" charset="0"/>
              <a:buNone/>
              <a:defRPr sz="1600"/>
            </a:lvl2pPr>
          </a:lstStyle>
          <a:p>
            <a:pPr lvl="0"/>
            <a:r>
              <a:rPr lang="en-US" dirty="0"/>
              <a:t>Standard Text 16</a:t>
            </a:r>
          </a:p>
          <a:p>
            <a:pPr lvl="0"/>
            <a:r>
              <a:rPr lang="en-US" dirty="0"/>
              <a:t>Standard bullet 16</a:t>
            </a:r>
          </a:p>
        </p:txBody>
      </p:sp>
      <p:sp>
        <p:nvSpPr>
          <p:cNvPr id="6" name="Date Placeholder 5">
            <a:extLst>
              <a:ext uri="{FF2B5EF4-FFF2-40B4-BE49-F238E27FC236}">
                <a16:creationId xmlns:a16="http://schemas.microsoft.com/office/drawing/2014/main" id="{C6D675F1-7107-834F-9B5F-A2A2EA15DE88}"/>
              </a:ext>
            </a:extLst>
          </p:cNvPr>
          <p:cNvSpPr>
            <a:spLocks noGrp="1"/>
          </p:cNvSpPr>
          <p:nvPr>
            <p:ph type="dt" sz="half" idx="15"/>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C6E67701-16AD-F247-BF00-65D569D1454C}"/>
              </a:ext>
            </a:extLst>
          </p:cNvPr>
          <p:cNvSpPr>
            <a:spLocks noGrp="1"/>
          </p:cNvSpPr>
          <p:nvPr>
            <p:ph type="ftr" sz="quarter" idx="16"/>
          </p:nvPr>
        </p:nvSpPr>
        <p:spPr/>
        <p:txBody>
          <a:bodyPr/>
          <a:lstStyle/>
          <a:p>
            <a:endParaRPr lang="en-GB"/>
          </a:p>
        </p:txBody>
      </p:sp>
      <p:sp>
        <p:nvSpPr>
          <p:cNvPr id="9" name="Slide Number Placeholder 8">
            <a:extLst>
              <a:ext uri="{FF2B5EF4-FFF2-40B4-BE49-F238E27FC236}">
                <a16:creationId xmlns:a16="http://schemas.microsoft.com/office/drawing/2014/main" id="{BA3CBF59-705A-1C43-9D1E-9116B338359A}"/>
              </a:ext>
            </a:extLst>
          </p:cNvPr>
          <p:cNvSpPr>
            <a:spLocks noGrp="1"/>
          </p:cNvSpPr>
          <p:nvPr>
            <p:ph type="sldNum" sz="quarter" idx="17"/>
          </p:nvPr>
        </p:nvSpPr>
        <p:spPr/>
        <p:txBody>
          <a:bodyPr/>
          <a:lstStyle/>
          <a:p>
            <a:fld id="{330EA680-D336-4FF7-8B7A-9848BB0A1C32}" type="slidenum">
              <a:rPr lang="en-GB" smtClean="0"/>
              <a:t>‹#›</a:t>
            </a:fld>
            <a:endParaRPr lang="en-GB"/>
          </a:p>
        </p:txBody>
      </p:sp>
      <p:sp>
        <p:nvSpPr>
          <p:cNvPr id="12" name="Text Placeholder 11">
            <a:extLst>
              <a:ext uri="{FF2B5EF4-FFF2-40B4-BE49-F238E27FC236}">
                <a16:creationId xmlns:a16="http://schemas.microsoft.com/office/drawing/2014/main" id="{941E9D10-6C84-754D-BA03-00FBB30B512D}"/>
              </a:ext>
            </a:extLst>
          </p:cNvPr>
          <p:cNvSpPr>
            <a:spLocks noGrp="1"/>
          </p:cNvSpPr>
          <p:nvPr>
            <p:ph type="body" sz="quarter" idx="18" hasCustomPrompt="1"/>
          </p:nvPr>
        </p:nvSpPr>
        <p:spPr>
          <a:xfrm>
            <a:off x="457200" y="1627908"/>
            <a:ext cx="11277600" cy="634087"/>
          </a:xfrm>
          <a:prstGeom prst="rect">
            <a:avLst/>
          </a:prstGeom>
        </p:spPr>
        <p:txBody>
          <a:bodyPr lIns="0" tIns="0" rIns="0" bIns="0"/>
          <a:lstStyle>
            <a:lvl1pPr>
              <a:defRPr sz="2100">
                <a:solidFill>
                  <a:schemeClr val="tx1"/>
                </a:solidFill>
              </a:defRPr>
            </a:lvl1pPr>
          </a:lstStyle>
          <a:p>
            <a:pPr lvl="0"/>
            <a:r>
              <a:rPr lang="en-GB" dirty="0"/>
              <a:t>Subtitle</a:t>
            </a:r>
          </a:p>
        </p:txBody>
      </p:sp>
      <p:pic>
        <p:nvPicPr>
          <p:cNvPr id="10" name="Picture 9">
            <a:extLst>
              <a:ext uri="{FF2B5EF4-FFF2-40B4-BE49-F238E27FC236}">
                <a16:creationId xmlns:a16="http://schemas.microsoft.com/office/drawing/2014/main" id="{86E68C3F-F4F6-4B0F-8946-5C1C328C136A}"/>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4259515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E2E6-68F9-4B47-93D3-947FED19C9A8}"/>
              </a:ext>
            </a:extLst>
          </p:cNvPr>
          <p:cNvSpPr>
            <a:spLocks noGrp="1"/>
          </p:cNvSpPr>
          <p:nvPr>
            <p:ph type="title" hasCustomPrompt="1"/>
          </p:nvPr>
        </p:nvSpPr>
        <p:spPr/>
        <p:txBody>
          <a:bodyPr/>
          <a:lstStyle>
            <a:lvl1pPr>
              <a:defRPr/>
            </a:lvl1pPr>
          </a:lstStyle>
          <a:p>
            <a:r>
              <a:rPr lang="en-US" dirty="0"/>
              <a:t>Two column content slide title</a:t>
            </a:r>
            <a:endParaRPr lang="en-PH" dirty="0"/>
          </a:p>
        </p:txBody>
      </p:sp>
      <p:sp>
        <p:nvSpPr>
          <p:cNvPr id="17" name="Text Placeholder 16">
            <a:extLst>
              <a:ext uri="{FF2B5EF4-FFF2-40B4-BE49-F238E27FC236}">
                <a16:creationId xmlns:a16="http://schemas.microsoft.com/office/drawing/2014/main" id="{298B0F4A-603D-4EE9-86E7-F8ECA1A3CF64}"/>
              </a:ext>
            </a:extLst>
          </p:cNvPr>
          <p:cNvSpPr>
            <a:spLocks noGrp="1"/>
          </p:cNvSpPr>
          <p:nvPr>
            <p:ph type="body" sz="quarter" idx="14" hasCustomPrompt="1"/>
          </p:nvPr>
        </p:nvSpPr>
        <p:spPr>
          <a:xfrm>
            <a:off x="457200" y="2309018"/>
            <a:ext cx="5524500" cy="4091782"/>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sz="1400"/>
            </a:lvl2pPr>
          </a:lstStyle>
          <a:p>
            <a:pPr lvl="0"/>
            <a:r>
              <a:rPr lang="en-US" dirty="0"/>
              <a:t>Standard bullet 14</a:t>
            </a:r>
          </a:p>
          <a:p>
            <a:pPr lvl="1"/>
            <a:r>
              <a:rPr lang="en-US" dirty="0"/>
              <a:t>Second level standard bullet 14</a:t>
            </a:r>
          </a:p>
        </p:txBody>
      </p:sp>
      <p:sp>
        <p:nvSpPr>
          <p:cNvPr id="22" name="Text Placeholder 16">
            <a:extLst>
              <a:ext uri="{FF2B5EF4-FFF2-40B4-BE49-F238E27FC236}">
                <a16:creationId xmlns:a16="http://schemas.microsoft.com/office/drawing/2014/main" id="{AD203639-DCA9-4BBA-A1F3-753BF58A052F}"/>
              </a:ext>
            </a:extLst>
          </p:cNvPr>
          <p:cNvSpPr>
            <a:spLocks noGrp="1"/>
          </p:cNvSpPr>
          <p:nvPr>
            <p:ph type="body" sz="quarter" idx="15" hasCustomPrompt="1"/>
          </p:nvPr>
        </p:nvSpPr>
        <p:spPr>
          <a:xfrm>
            <a:off x="457200" y="1842292"/>
            <a:ext cx="5524500" cy="238126"/>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23" name="Text Placeholder 16">
            <a:extLst>
              <a:ext uri="{FF2B5EF4-FFF2-40B4-BE49-F238E27FC236}">
                <a16:creationId xmlns:a16="http://schemas.microsoft.com/office/drawing/2014/main" id="{998836C9-68B5-4657-982E-52E03AACC2C6}"/>
              </a:ext>
            </a:extLst>
          </p:cNvPr>
          <p:cNvSpPr>
            <a:spLocks noGrp="1"/>
          </p:cNvSpPr>
          <p:nvPr>
            <p:ph type="body" sz="quarter" idx="16" hasCustomPrompt="1"/>
          </p:nvPr>
        </p:nvSpPr>
        <p:spPr>
          <a:xfrm>
            <a:off x="6210300" y="2309017"/>
            <a:ext cx="5524500" cy="4091781"/>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sz="1400"/>
            </a:lvl2pPr>
          </a:lstStyle>
          <a:p>
            <a:pPr lvl="0"/>
            <a:r>
              <a:rPr lang="en-US" dirty="0"/>
              <a:t>Standard bullet 14</a:t>
            </a:r>
          </a:p>
          <a:p>
            <a:pPr lvl="1"/>
            <a:r>
              <a:rPr lang="en-US" dirty="0"/>
              <a:t>Second level standard bullet 14</a:t>
            </a:r>
          </a:p>
        </p:txBody>
      </p:sp>
      <p:sp>
        <p:nvSpPr>
          <p:cNvPr id="24" name="Text Placeholder 16">
            <a:extLst>
              <a:ext uri="{FF2B5EF4-FFF2-40B4-BE49-F238E27FC236}">
                <a16:creationId xmlns:a16="http://schemas.microsoft.com/office/drawing/2014/main" id="{A6A9F80A-32AD-4602-AD0E-143DE6B70BA7}"/>
              </a:ext>
            </a:extLst>
          </p:cNvPr>
          <p:cNvSpPr>
            <a:spLocks noGrp="1"/>
          </p:cNvSpPr>
          <p:nvPr>
            <p:ph type="body" sz="quarter" idx="17" hasCustomPrompt="1"/>
          </p:nvPr>
        </p:nvSpPr>
        <p:spPr>
          <a:xfrm>
            <a:off x="6210300" y="1842292"/>
            <a:ext cx="5524500" cy="238126"/>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6" name="Date Placeholder 5">
            <a:extLst>
              <a:ext uri="{FF2B5EF4-FFF2-40B4-BE49-F238E27FC236}">
                <a16:creationId xmlns:a16="http://schemas.microsoft.com/office/drawing/2014/main" id="{6140F86E-B71F-C047-B0DA-F683BC9FDD92}"/>
              </a:ext>
            </a:extLst>
          </p:cNvPr>
          <p:cNvSpPr>
            <a:spLocks noGrp="1"/>
          </p:cNvSpPr>
          <p:nvPr>
            <p:ph type="dt" sz="half" idx="18"/>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7823D34D-2555-464C-A2D4-5150F9D7317A}"/>
              </a:ext>
            </a:extLst>
          </p:cNvPr>
          <p:cNvSpPr>
            <a:spLocks noGrp="1"/>
          </p:cNvSpPr>
          <p:nvPr>
            <p:ph type="ftr" sz="quarter" idx="19"/>
          </p:nvPr>
        </p:nvSpPr>
        <p:spPr/>
        <p:txBody>
          <a:bodyPr/>
          <a:lstStyle/>
          <a:p>
            <a:endParaRPr lang="en-GB"/>
          </a:p>
        </p:txBody>
      </p:sp>
      <p:sp>
        <p:nvSpPr>
          <p:cNvPr id="8" name="Slide Number Placeholder 7">
            <a:extLst>
              <a:ext uri="{FF2B5EF4-FFF2-40B4-BE49-F238E27FC236}">
                <a16:creationId xmlns:a16="http://schemas.microsoft.com/office/drawing/2014/main" id="{9D82C33D-0982-4D48-BE78-652EDA07E449}"/>
              </a:ext>
            </a:extLst>
          </p:cNvPr>
          <p:cNvSpPr>
            <a:spLocks noGrp="1"/>
          </p:cNvSpPr>
          <p:nvPr>
            <p:ph type="sldNum" sz="quarter" idx="20"/>
          </p:nvPr>
        </p:nvSpPr>
        <p:spPr/>
        <p:txBody>
          <a:bodyPr/>
          <a:lstStyle/>
          <a:p>
            <a:fld id="{330EA680-D336-4FF7-8B7A-9848BB0A1C32}" type="slidenum">
              <a:rPr lang="en-GB" smtClean="0"/>
              <a:t>‹#›</a:t>
            </a:fld>
            <a:endParaRPr lang="en-GB"/>
          </a:p>
        </p:txBody>
      </p:sp>
      <p:pic>
        <p:nvPicPr>
          <p:cNvPr id="11" name="Picture 10">
            <a:extLst>
              <a:ext uri="{FF2B5EF4-FFF2-40B4-BE49-F238E27FC236}">
                <a16:creationId xmlns:a16="http://schemas.microsoft.com/office/drawing/2014/main" id="{2F9970F9-D9EB-496F-88A6-2D5EDD9E5E5E}"/>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9954099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text slid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E2E6-68F9-4B47-93D3-947FED19C9A8}"/>
              </a:ext>
            </a:extLst>
          </p:cNvPr>
          <p:cNvSpPr>
            <a:spLocks noGrp="1"/>
          </p:cNvSpPr>
          <p:nvPr>
            <p:ph type="title" hasCustomPrompt="1"/>
          </p:nvPr>
        </p:nvSpPr>
        <p:spPr/>
        <p:txBody>
          <a:bodyPr/>
          <a:lstStyle>
            <a:lvl1pPr>
              <a:defRPr/>
            </a:lvl1pPr>
          </a:lstStyle>
          <a:p>
            <a:r>
              <a:rPr lang="en-US" dirty="0"/>
              <a:t>Two column content slide title</a:t>
            </a:r>
            <a:endParaRPr lang="en-PH" dirty="0"/>
          </a:p>
        </p:txBody>
      </p:sp>
      <p:sp>
        <p:nvSpPr>
          <p:cNvPr id="17" name="Text Placeholder 16">
            <a:extLst>
              <a:ext uri="{FF2B5EF4-FFF2-40B4-BE49-F238E27FC236}">
                <a16:creationId xmlns:a16="http://schemas.microsoft.com/office/drawing/2014/main" id="{298B0F4A-603D-4EE9-86E7-F8ECA1A3CF64}"/>
              </a:ext>
            </a:extLst>
          </p:cNvPr>
          <p:cNvSpPr>
            <a:spLocks noGrp="1"/>
          </p:cNvSpPr>
          <p:nvPr>
            <p:ph type="body" sz="quarter" idx="14" hasCustomPrompt="1"/>
          </p:nvPr>
        </p:nvSpPr>
        <p:spPr>
          <a:xfrm>
            <a:off x="457200" y="2743200"/>
            <a:ext cx="5524500" cy="3657600"/>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sz="1400"/>
            </a:lvl2pPr>
          </a:lstStyle>
          <a:p>
            <a:pPr lvl="0"/>
            <a:r>
              <a:rPr lang="en-US" dirty="0"/>
              <a:t>Standard bullet 14</a:t>
            </a:r>
          </a:p>
          <a:p>
            <a:pPr lvl="1"/>
            <a:r>
              <a:rPr lang="en-US" dirty="0"/>
              <a:t>Second level standard bullet 14</a:t>
            </a:r>
          </a:p>
        </p:txBody>
      </p:sp>
      <p:sp>
        <p:nvSpPr>
          <p:cNvPr id="22" name="Text Placeholder 16">
            <a:extLst>
              <a:ext uri="{FF2B5EF4-FFF2-40B4-BE49-F238E27FC236}">
                <a16:creationId xmlns:a16="http://schemas.microsoft.com/office/drawing/2014/main" id="{AD203639-DCA9-4BBA-A1F3-753BF58A052F}"/>
              </a:ext>
            </a:extLst>
          </p:cNvPr>
          <p:cNvSpPr>
            <a:spLocks noGrp="1"/>
          </p:cNvSpPr>
          <p:nvPr>
            <p:ph type="body" sz="quarter" idx="15" hasCustomPrompt="1"/>
          </p:nvPr>
        </p:nvSpPr>
        <p:spPr>
          <a:xfrm>
            <a:off x="457200" y="2276474"/>
            <a:ext cx="5524500" cy="238126"/>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23" name="Text Placeholder 16">
            <a:extLst>
              <a:ext uri="{FF2B5EF4-FFF2-40B4-BE49-F238E27FC236}">
                <a16:creationId xmlns:a16="http://schemas.microsoft.com/office/drawing/2014/main" id="{998836C9-68B5-4657-982E-52E03AACC2C6}"/>
              </a:ext>
            </a:extLst>
          </p:cNvPr>
          <p:cNvSpPr>
            <a:spLocks noGrp="1"/>
          </p:cNvSpPr>
          <p:nvPr>
            <p:ph type="body" sz="quarter" idx="16" hasCustomPrompt="1"/>
          </p:nvPr>
        </p:nvSpPr>
        <p:spPr>
          <a:xfrm>
            <a:off x="6210300" y="2743200"/>
            <a:ext cx="5524500" cy="3657600"/>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sz="1400"/>
            </a:lvl2pPr>
          </a:lstStyle>
          <a:p>
            <a:pPr lvl="0"/>
            <a:r>
              <a:rPr lang="en-US" dirty="0"/>
              <a:t>Standard bullet 14</a:t>
            </a:r>
          </a:p>
          <a:p>
            <a:pPr lvl="1"/>
            <a:r>
              <a:rPr lang="en-US" dirty="0"/>
              <a:t>Second level standard bullet 14</a:t>
            </a:r>
          </a:p>
        </p:txBody>
      </p:sp>
      <p:sp>
        <p:nvSpPr>
          <p:cNvPr id="24" name="Text Placeholder 16">
            <a:extLst>
              <a:ext uri="{FF2B5EF4-FFF2-40B4-BE49-F238E27FC236}">
                <a16:creationId xmlns:a16="http://schemas.microsoft.com/office/drawing/2014/main" id="{A6A9F80A-32AD-4602-AD0E-143DE6B70BA7}"/>
              </a:ext>
            </a:extLst>
          </p:cNvPr>
          <p:cNvSpPr>
            <a:spLocks noGrp="1"/>
          </p:cNvSpPr>
          <p:nvPr>
            <p:ph type="body" sz="quarter" idx="17" hasCustomPrompt="1"/>
          </p:nvPr>
        </p:nvSpPr>
        <p:spPr>
          <a:xfrm>
            <a:off x="6210300" y="2276474"/>
            <a:ext cx="5524500" cy="238126"/>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6" name="Date Placeholder 5">
            <a:extLst>
              <a:ext uri="{FF2B5EF4-FFF2-40B4-BE49-F238E27FC236}">
                <a16:creationId xmlns:a16="http://schemas.microsoft.com/office/drawing/2014/main" id="{91EBFF5E-8471-0D44-932C-01231442460C}"/>
              </a:ext>
            </a:extLst>
          </p:cNvPr>
          <p:cNvSpPr>
            <a:spLocks noGrp="1"/>
          </p:cNvSpPr>
          <p:nvPr>
            <p:ph type="dt" sz="half" idx="18"/>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021A62FD-4DD3-9946-A394-2263CB4033FC}"/>
              </a:ext>
            </a:extLst>
          </p:cNvPr>
          <p:cNvSpPr>
            <a:spLocks noGrp="1"/>
          </p:cNvSpPr>
          <p:nvPr>
            <p:ph type="ftr" sz="quarter" idx="19"/>
          </p:nvPr>
        </p:nvSpPr>
        <p:spPr/>
        <p:txBody>
          <a:bodyPr/>
          <a:lstStyle/>
          <a:p>
            <a:endParaRPr lang="en-GB"/>
          </a:p>
        </p:txBody>
      </p:sp>
      <p:sp>
        <p:nvSpPr>
          <p:cNvPr id="8" name="Slide Number Placeholder 7">
            <a:extLst>
              <a:ext uri="{FF2B5EF4-FFF2-40B4-BE49-F238E27FC236}">
                <a16:creationId xmlns:a16="http://schemas.microsoft.com/office/drawing/2014/main" id="{A522C7CD-DEA6-4741-9FA0-7704174D9027}"/>
              </a:ext>
            </a:extLst>
          </p:cNvPr>
          <p:cNvSpPr>
            <a:spLocks noGrp="1"/>
          </p:cNvSpPr>
          <p:nvPr>
            <p:ph type="sldNum" sz="quarter" idx="20"/>
          </p:nvPr>
        </p:nvSpPr>
        <p:spPr/>
        <p:txBody>
          <a:bodyPr/>
          <a:lstStyle/>
          <a:p>
            <a:fld id="{330EA680-D336-4FF7-8B7A-9848BB0A1C32}" type="slidenum">
              <a:rPr lang="en-GB" smtClean="0"/>
              <a:t>‹#›</a:t>
            </a:fld>
            <a:endParaRPr lang="en-GB"/>
          </a:p>
        </p:txBody>
      </p:sp>
      <p:sp>
        <p:nvSpPr>
          <p:cNvPr id="15" name="Text Placeholder 11">
            <a:extLst>
              <a:ext uri="{FF2B5EF4-FFF2-40B4-BE49-F238E27FC236}">
                <a16:creationId xmlns:a16="http://schemas.microsoft.com/office/drawing/2014/main" id="{C771FC9F-DABE-9B45-B3BA-487852BD9534}"/>
              </a:ext>
            </a:extLst>
          </p:cNvPr>
          <p:cNvSpPr>
            <a:spLocks noGrp="1"/>
          </p:cNvSpPr>
          <p:nvPr>
            <p:ph type="body" sz="quarter" idx="21" hasCustomPrompt="1"/>
          </p:nvPr>
        </p:nvSpPr>
        <p:spPr>
          <a:xfrm>
            <a:off x="457200" y="1627908"/>
            <a:ext cx="11277600" cy="634087"/>
          </a:xfrm>
          <a:prstGeom prst="rect">
            <a:avLst/>
          </a:prstGeom>
        </p:spPr>
        <p:txBody>
          <a:bodyPr lIns="0" tIns="0" rIns="0" bIns="0"/>
          <a:lstStyle>
            <a:lvl1pPr>
              <a:defRPr sz="2100">
                <a:solidFill>
                  <a:schemeClr val="tx1"/>
                </a:solidFill>
              </a:defRPr>
            </a:lvl1pPr>
          </a:lstStyle>
          <a:p>
            <a:pPr lvl="0"/>
            <a:r>
              <a:rPr lang="en-GB" dirty="0"/>
              <a:t>Subtitle</a:t>
            </a:r>
          </a:p>
        </p:txBody>
      </p:sp>
      <p:pic>
        <p:nvPicPr>
          <p:cNvPr id="12" name="Picture 11">
            <a:extLst>
              <a:ext uri="{FF2B5EF4-FFF2-40B4-BE49-F238E27FC236}">
                <a16:creationId xmlns:a16="http://schemas.microsoft.com/office/drawing/2014/main" id="{E8861651-1558-442E-8AE7-89EE35DFF618}"/>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32927005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column 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E2E6-68F9-4B47-93D3-947FED19C9A8}"/>
              </a:ext>
            </a:extLst>
          </p:cNvPr>
          <p:cNvSpPr>
            <a:spLocks noGrp="1"/>
          </p:cNvSpPr>
          <p:nvPr>
            <p:ph type="title" hasCustomPrompt="1"/>
          </p:nvPr>
        </p:nvSpPr>
        <p:spPr/>
        <p:txBody>
          <a:bodyPr/>
          <a:lstStyle>
            <a:lvl1pPr>
              <a:defRPr/>
            </a:lvl1pPr>
          </a:lstStyle>
          <a:p>
            <a:r>
              <a:rPr lang="en-US" dirty="0"/>
              <a:t>Three column content slide title</a:t>
            </a:r>
            <a:endParaRPr lang="en-PH" dirty="0"/>
          </a:p>
        </p:txBody>
      </p:sp>
      <p:sp>
        <p:nvSpPr>
          <p:cNvPr id="17" name="Text Placeholder 16">
            <a:extLst>
              <a:ext uri="{FF2B5EF4-FFF2-40B4-BE49-F238E27FC236}">
                <a16:creationId xmlns:a16="http://schemas.microsoft.com/office/drawing/2014/main" id="{298B0F4A-603D-4EE9-86E7-F8ECA1A3CF64}"/>
              </a:ext>
            </a:extLst>
          </p:cNvPr>
          <p:cNvSpPr>
            <a:spLocks noGrp="1"/>
          </p:cNvSpPr>
          <p:nvPr>
            <p:ph type="body" sz="quarter" idx="14" hasCustomPrompt="1"/>
          </p:nvPr>
        </p:nvSpPr>
        <p:spPr>
          <a:xfrm>
            <a:off x="457200" y="2300520"/>
            <a:ext cx="3581400" cy="4100279"/>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a:lvl2pPr>
          </a:lstStyle>
          <a:p>
            <a:pPr lvl="0"/>
            <a:r>
              <a:rPr lang="en-US" dirty="0"/>
              <a:t>Standard bullet 14</a:t>
            </a:r>
          </a:p>
          <a:p>
            <a:pPr lvl="1"/>
            <a:r>
              <a:rPr lang="en-US" dirty="0"/>
              <a:t>Second level standard bullet 14</a:t>
            </a:r>
          </a:p>
        </p:txBody>
      </p:sp>
      <p:sp>
        <p:nvSpPr>
          <p:cNvPr id="22" name="Text Placeholder 16">
            <a:extLst>
              <a:ext uri="{FF2B5EF4-FFF2-40B4-BE49-F238E27FC236}">
                <a16:creationId xmlns:a16="http://schemas.microsoft.com/office/drawing/2014/main" id="{AD203639-DCA9-4BBA-A1F3-753BF58A052F}"/>
              </a:ext>
            </a:extLst>
          </p:cNvPr>
          <p:cNvSpPr>
            <a:spLocks noGrp="1"/>
          </p:cNvSpPr>
          <p:nvPr>
            <p:ph type="body" sz="quarter" idx="15" hasCustomPrompt="1"/>
          </p:nvPr>
        </p:nvSpPr>
        <p:spPr>
          <a:xfrm>
            <a:off x="457200" y="1833795"/>
            <a:ext cx="3581400" cy="238125"/>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23" name="Text Placeholder 16">
            <a:extLst>
              <a:ext uri="{FF2B5EF4-FFF2-40B4-BE49-F238E27FC236}">
                <a16:creationId xmlns:a16="http://schemas.microsoft.com/office/drawing/2014/main" id="{998836C9-68B5-4657-982E-52E03AACC2C6}"/>
              </a:ext>
            </a:extLst>
          </p:cNvPr>
          <p:cNvSpPr>
            <a:spLocks noGrp="1"/>
          </p:cNvSpPr>
          <p:nvPr>
            <p:ph type="body" sz="quarter" idx="16" hasCustomPrompt="1"/>
          </p:nvPr>
        </p:nvSpPr>
        <p:spPr>
          <a:xfrm>
            <a:off x="4267200" y="2300520"/>
            <a:ext cx="3581400" cy="4100279"/>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a:lvl2pPr>
          </a:lstStyle>
          <a:p>
            <a:pPr lvl="0"/>
            <a:r>
              <a:rPr lang="en-US" dirty="0"/>
              <a:t>Standard bullet 14</a:t>
            </a:r>
          </a:p>
          <a:p>
            <a:pPr lvl="1"/>
            <a:r>
              <a:rPr lang="en-US" dirty="0"/>
              <a:t>Second level standard bullet 14</a:t>
            </a:r>
          </a:p>
        </p:txBody>
      </p:sp>
      <p:sp>
        <p:nvSpPr>
          <p:cNvPr id="24" name="Text Placeholder 16">
            <a:extLst>
              <a:ext uri="{FF2B5EF4-FFF2-40B4-BE49-F238E27FC236}">
                <a16:creationId xmlns:a16="http://schemas.microsoft.com/office/drawing/2014/main" id="{A6A9F80A-32AD-4602-AD0E-143DE6B70BA7}"/>
              </a:ext>
            </a:extLst>
          </p:cNvPr>
          <p:cNvSpPr>
            <a:spLocks noGrp="1"/>
          </p:cNvSpPr>
          <p:nvPr>
            <p:ph type="body" sz="quarter" idx="17" hasCustomPrompt="1"/>
          </p:nvPr>
        </p:nvSpPr>
        <p:spPr>
          <a:xfrm>
            <a:off x="4267200" y="1833795"/>
            <a:ext cx="3581400" cy="238125"/>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25" name="Text Placeholder 16">
            <a:extLst>
              <a:ext uri="{FF2B5EF4-FFF2-40B4-BE49-F238E27FC236}">
                <a16:creationId xmlns:a16="http://schemas.microsoft.com/office/drawing/2014/main" id="{134F5A69-A25D-405C-AD1C-37A59E633A0B}"/>
              </a:ext>
            </a:extLst>
          </p:cNvPr>
          <p:cNvSpPr>
            <a:spLocks noGrp="1"/>
          </p:cNvSpPr>
          <p:nvPr>
            <p:ph type="body" sz="quarter" idx="18" hasCustomPrompt="1"/>
          </p:nvPr>
        </p:nvSpPr>
        <p:spPr>
          <a:xfrm>
            <a:off x="8115300" y="2300521"/>
            <a:ext cx="3581400" cy="4100278"/>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a:lvl2pPr>
          </a:lstStyle>
          <a:p>
            <a:pPr lvl="0"/>
            <a:r>
              <a:rPr lang="en-US" dirty="0"/>
              <a:t>Standard bullet 14</a:t>
            </a:r>
          </a:p>
          <a:p>
            <a:pPr lvl="1"/>
            <a:r>
              <a:rPr lang="en-US" dirty="0"/>
              <a:t>Second level standard bullet 14</a:t>
            </a:r>
          </a:p>
        </p:txBody>
      </p:sp>
      <p:sp>
        <p:nvSpPr>
          <p:cNvPr id="26" name="Text Placeholder 16">
            <a:extLst>
              <a:ext uri="{FF2B5EF4-FFF2-40B4-BE49-F238E27FC236}">
                <a16:creationId xmlns:a16="http://schemas.microsoft.com/office/drawing/2014/main" id="{72B29582-9D7B-409D-8BAF-67D6EDE8B4F1}"/>
              </a:ext>
            </a:extLst>
          </p:cNvPr>
          <p:cNvSpPr>
            <a:spLocks noGrp="1"/>
          </p:cNvSpPr>
          <p:nvPr>
            <p:ph type="body" sz="quarter" idx="19" hasCustomPrompt="1"/>
          </p:nvPr>
        </p:nvSpPr>
        <p:spPr>
          <a:xfrm>
            <a:off x="8115300" y="1833795"/>
            <a:ext cx="3581400" cy="238125"/>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6" name="Date Placeholder 5">
            <a:extLst>
              <a:ext uri="{FF2B5EF4-FFF2-40B4-BE49-F238E27FC236}">
                <a16:creationId xmlns:a16="http://schemas.microsoft.com/office/drawing/2014/main" id="{39B4B33A-CE0E-0D42-A97E-010F75CAC11D}"/>
              </a:ext>
            </a:extLst>
          </p:cNvPr>
          <p:cNvSpPr>
            <a:spLocks noGrp="1"/>
          </p:cNvSpPr>
          <p:nvPr>
            <p:ph type="dt" sz="half" idx="20"/>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51795D0A-85CF-DF42-96F8-5108BF7E553B}"/>
              </a:ext>
            </a:extLst>
          </p:cNvPr>
          <p:cNvSpPr>
            <a:spLocks noGrp="1"/>
          </p:cNvSpPr>
          <p:nvPr>
            <p:ph type="ftr" sz="quarter" idx="21"/>
          </p:nvPr>
        </p:nvSpPr>
        <p:spPr/>
        <p:txBody>
          <a:bodyPr/>
          <a:lstStyle/>
          <a:p>
            <a:endParaRPr lang="en-GB"/>
          </a:p>
        </p:txBody>
      </p:sp>
      <p:sp>
        <p:nvSpPr>
          <p:cNvPr id="8" name="Slide Number Placeholder 7">
            <a:extLst>
              <a:ext uri="{FF2B5EF4-FFF2-40B4-BE49-F238E27FC236}">
                <a16:creationId xmlns:a16="http://schemas.microsoft.com/office/drawing/2014/main" id="{0225F5A9-AB25-0748-BBF4-A98C495F32CF}"/>
              </a:ext>
            </a:extLst>
          </p:cNvPr>
          <p:cNvSpPr>
            <a:spLocks noGrp="1"/>
          </p:cNvSpPr>
          <p:nvPr>
            <p:ph type="sldNum" sz="quarter" idx="22"/>
          </p:nvPr>
        </p:nvSpPr>
        <p:spPr/>
        <p:txBody>
          <a:bodyPr/>
          <a:lstStyle/>
          <a:p>
            <a:fld id="{330EA680-D336-4FF7-8B7A-9848BB0A1C32}" type="slidenum">
              <a:rPr lang="en-GB" smtClean="0"/>
              <a:t>‹#›</a:t>
            </a:fld>
            <a:endParaRPr lang="en-GB"/>
          </a:p>
        </p:txBody>
      </p:sp>
      <p:pic>
        <p:nvPicPr>
          <p:cNvPr id="13" name="Picture 12">
            <a:extLst>
              <a:ext uri="{FF2B5EF4-FFF2-40B4-BE49-F238E27FC236}">
                <a16:creationId xmlns:a16="http://schemas.microsoft.com/office/drawing/2014/main" id="{FC9E5C76-382F-4C5B-BC24-A3DF8DA2E148}"/>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583465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lumn text slid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E2E6-68F9-4B47-93D3-947FED19C9A8}"/>
              </a:ext>
            </a:extLst>
          </p:cNvPr>
          <p:cNvSpPr>
            <a:spLocks noGrp="1"/>
          </p:cNvSpPr>
          <p:nvPr>
            <p:ph type="title" hasCustomPrompt="1"/>
          </p:nvPr>
        </p:nvSpPr>
        <p:spPr/>
        <p:txBody>
          <a:bodyPr/>
          <a:lstStyle>
            <a:lvl1pPr>
              <a:defRPr/>
            </a:lvl1pPr>
          </a:lstStyle>
          <a:p>
            <a:r>
              <a:rPr lang="en-US" dirty="0"/>
              <a:t>Three column content slide title</a:t>
            </a:r>
            <a:endParaRPr lang="en-PH" dirty="0"/>
          </a:p>
        </p:txBody>
      </p:sp>
      <p:sp>
        <p:nvSpPr>
          <p:cNvPr id="17" name="Text Placeholder 16">
            <a:extLst>
              <a:ext uri="{FF2B5EF4-FFF2-40B4-BE49-F238E27FC236}">
                <a16:creationId xmlns:a16="http://schemas.microsoft.com/office/drawing/2014/main" id="{298B0F4A-603D-4EE9-86E7-F8ECA1A3CF64}"/>
              </a:ext>
            </a:extLst>
          </p:cNvPr>
          <p:cNvSpPr>
            <a:spLocks noGrp="1"/>
          </p:cNvSpPr>
          <p:nvPr>
            <p:ph type="body" sz="quarter" idx="14" hasCustomPrompt="1"/>
          </p:nvPr>
        </p:nvSpPr>
        <p:spPr>
          <a:xfrm>
            <a:off x="457200" y="2743200"/>
            <a:ext cx="3581400" cy="3657600"/>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a:lvl2pPr>
          </a:lstStyle>
          <a:p>
            <a:pPr lvl="0"/>
            <a:r>
              <a:rPr lang="en-US" dirty="0"/>
              <a:t>Standard bullet 14</a:t>
            </a:r>
          </a:p>
          <a:p>
            <a:pPr lvl="1"/>
            <a:r>
              <a:rPr lang="en-US" dirty="0"/>
              <a:t>Second level standard bullet 14</a:t>
            </a:r>
          </a:p>
        </p:txBody>
      </p:sp>
      <p:sp>
        <p:nvSpPr>
          <p:cNvPr id="22" name="Text Placeholder 16">
            <a:extLst>
              <a:ext uri="{FF2B5EF4-FFF2-40B4-BE49-F238E27FC236}">
                <a16:creationId xmlns:a16="http://schemas.microsoft.com/office/drawing/2014/main" id="{AD203639-DCA9-4BBA-A1F3-753BF58A052F}"/>
              </a:ext>
            </a:extLst>
          </p:cNvPr>
          <p:cNvSpPr>
            <a:spLocks noGrp="1"/>
          </p:cNvSpPr>
          <p:nvPr>
            <p:ph type="body" sz="quarter" idx="15" hasCustomPrompt="1"/>
          </p:nvPr>
        </p:nvSpPr>
        <p:spPr>
          <a:xfrm>
            <a:off x="457200" y="2276474"/>
            <a:ext cx="3581400" cy="238125"/>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23" name="Text Placeholder 16">
            <a:extLst>
              <a:ext uri="{FF2B5EF4-FFF2-40B4-BE49-F238E27FC236}">
                <a16:creationId xmlns:a16="http://schemas.microsoft.com/office/drawing/2014/main" id="{998836C9-68B5-4657-982E-52E03AACC2C6}"/>
              </a:ext>
            </a:extLst>
          </p:cNvPr>
          <p:cNvSpPr>
            <a:spLocks noGrp="1"/>
          </p:cNvSpPr>
          <p:nvPr>
            <p:ph type="body" sz="quarter" idx="16" hasCustomPrompt="1"/>
          </p:nvPr>
        </p:nvSpPr>
        <p:spPr>
          <a:xfrm>
            <a:off x="4267200" y="2743199"/>
            <a:ext cx="3581400" cy="3657599"/>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a:lvl2pPr>
          </a:lstStyle>
          <a:p>
            <a:pPr lvl="0"/>
            <a:r>
              <a:rPr lang="en-US" dirty="0"/>
              <a:t>Standard bullet 14</a:t>
            </a:r>
          </a:p>
          <a:p>
            <a:pPr lvl="1"/>
            <a:r>
              <a:rPr lang="en-US" dirty="0"/>
              <a:t>Second level standard bullet 14</a:t>
            </a:r>
          </a:p>
        </p:txBody>
      </p:sp>
      <p:sp>
        <p:nvSpPr>
          <p:cNvPr id="24" name="Text Placeholder 16">
            <a:extLst>
              <a:ext uri="{FF2B5EF4-FFF2-40B4-BE49-F238E27FC236}">
                <a16:creationId xmlns:a16="http://schemas.microsoft.com/office/drawing/2014/main" id="{A6A9F80A-32AD-4602-AD0E-143DE6B70BA7}"/>
              </a:ext>
            </a:extLst>
          </p:cNvPr>
          <p:cNvSpPr>
            <a:spLocks noGrp="1"/>
          </p:cNvSpPr>
          <p:nvPr>
            <p:ph type="body" sz="quarter" idx="17" hasCustomPrompt="1"/>
          </p:nvPr>
        </p:nvSpPr>
        <p:spPr>
          <a:xfrm>
            <a:off x="4267200" y="2276474"/>
            <a:ext cx="3581400" cy="238125"/>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25" name="Text Placeholder 16">
            <a:extLst>
              <a:ext uri="{FF2B5EF4-FFF2-40B4-BE49-F238E27FC236}">
                <a16:creationId xmlns:a16="http://schemas.microsoft.com/office/drawing/2014/main" id="{134F5A69-A25D-405C-AD1C-37A59E633A0B}"/>
              </a:ext>
            </a:extLst>
          </p:cNvPr>
          <p:cNvSpPr>
            <a:spLocks noGrp="1"/>
          </p:cNvSpPr>
          <p:nvPr>
            <p:ph type="body" sz="quarter" idx="18" hasCustomPrompt="1"/>
          </p:nvPr>
        </p:nvSpPr>
        <p:spPr>
          <a:xfrm>
            <a:off x="8115300" y="2743200"/>
            <a:ext cx="3581400" cy="3657600"/>
          </a:xfrm>
          <a:prstGeom prst="rect">
            <a:avLst/>
          </a:prstGeom>
        </p:spPr>
        <p:txBody>
          <a:bodyPr lIns="0" tIns="0" rIns="0" bIns="0"/>
          <a:lstStyle>
            <a:lvl1pPr marL="270000" indent="-270000">
              <a:spcBef>
                <a:spcPts val="300"/>
              </a:spcBef>
              <a:spcAft>
                <a:spcPts val="600"/>
              </a:spcAft>
              <a:buClr>
                <a:schemeClr val="accent1"/>
              </a:buClr>
              <a:buFont typeface="Arial" panose="020B0604020202020204" pitchFamily="34" charset="0"/>
              <a:buChar char="•"/>
              <a:defRPr sz="1400" b="0">
                <a:solidFill>
                  <a:schemeClr val="tx1"/>
                </a:solidFill>
              </a:defRPr>
            </a:lvl1pPr>
            <a:lvl2pPr marL="540000" indent="-270000">
              <a:spcBef>
                <a:spcPts val="300"/>
              </a:spcBef>
              <a:spcAft>
                <a:spcPts val="600"/>
              </a:spcAft>
              <a:buFont typeface="Arial" panose="020B0604020202020204" pitchFamily="34" charset="0"/>
              <a:buChar char="−"/>
              <a:defRPr/>
            </a:lvl2pPr>
          </a:lstStyle>
          <a:p>
            <a:pPr lvl="0"/>
            <a:r>
              <a:rPr lang="en-US" dirty="0"/>
              <a:t>Standard bullet 14</a:t>
            </a:r>
          </a:p>
          <a:p>
            <a:pPr lvl="1"/>
            <a:r>
              <a:rPr lang="en-US" dirty="0"/>
              <a:t>Second level standard bullet 14</a:t>
            </a:r>
          </a:p>
        </p:txBody>
      </p:sp>
      <p:sp>
        <p:nvSpPr>
          <p:cNvPr id="26" name="Text Placeholder 16">
            <a:extLst>
              <a:ext uri="{FF2B5EF4-FFF2-40B4-BE49-F238E27FC236}">
                <a16:creationId xmlns:a16="http://schemas.microsoft.com/office/drawing/2014/main" id="{72B29582-9D7B-409D-8BAF-67D6EDE8B4F1}"/>
              </a:ext>
            </a:extLst>
          </p:cNvPr>
          <p:cNvSpPr>
            <a:spLocks noGrp="1"/>
          </p:cNvSpPr>
          <p:nvPr>
            <p:ph type="body" sz="quarter" idx="19" hasCustomPrompt="1"/>
          </p:nvPr>
        </p:nvSpPr>
        <p:spPr>
          <a:xfrm>
            <a:off x="8115300" y="2276474"/>
            <a:ext cx="3581400" cy="238125"/>
          </a:xfrm>
          <a:prstGeom prst="rect">
            <a:avLst/>
          </a:prstGeom>
        </p:spPr>
        <p:txBody>
          <a:bodyPr lIns="0" tIns="0" rIns="0" bIns="0">
            <a:noAutofit/>
          </a:bodyPr>
          <a:lstStyle>
            <a:lvl1pPr>
              <a:lnSpc>
                <a:spcPct val="90000"/>
              </a:lnSpc>
              <a:spcBef>
                <a:spcPts val="600"/>
              </a:spcBef>
              <a:spcAft>
                <a:spcPts val="1200"/>
              </a:spcAft>
              <a:defRPr sz="1600" b="1">
                <a:solidFill>
                  <a:schemeClr val="accent1"/>
                </a:solidFill>
              </a:defRPr>
            </a:lvl1pPr>
          </a:lstStyle>
          <a:p>
            <a:pPr lvl="0"/>
            <a:r>
              <a:rPr lang="en-US" dirty="0"/>
              <a:t>Section title</a:t>
            </a:r>
          </a:p>
        </p:txBody>
      </p:sp>
      <p:sp>
        <p:nvSpPr>
          <p:cNvPr id="6" name="Date Placeholder 5">
            <a:extLst>
              <a:ext uri="{FF2B5EF4-FFF2-40B4-BE49-F238E27FC236}">
                <a16:creationId xmlns:a16="http://schemas.microsoft.com/office/drawing/2014/main" id="{6DB91FA1-A825-6443-BB4D-FC069A918576}"/>
              </a:ext>
            </a:extLst>
          </p:cNvPr>
          <p:cNvSpPr>
            <a:spLocks noGrp="1"/>
          </p:cNvSpPr>
          <p:nvPr>
            <p:ph type="dt" sz="half" idx="20"/>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2B5C95CA-E360-4349-9062-33FBAF0B431B}"/>
              </a:ext>
            </a:extLst>
          </p:cNvPr>
          <p:cNvSpPr>
            <a:spLocks noGrp="1"/>
          </p:cNvSpPr>
          <p:nvPr>
            <p:ph type="ftr" sz="quarter" idx="21"/>
          </p:nvPr>
        </p:nvSpPr>
        <p:spPr/>
        <p:txBody>
          <a:bodyPr/>
          <a:lstStyle/>
          <a:p>
            <a:endParaRPr lang="en-GB"/>
          </a:p>
        </p:txBody>
      </p:sp>
      <p:sp>
        <p:nvSpPr>
          <p:cNvPr id="8" name="Slide Number Placeholder 7">
            <a:extLst>
              <a:ext uri="{FF2B5EF4-FFF2-40B4-BE49-F238E27FC236}">
                <a16:creationId xmlns:a16="http://schemas.microsoft.com/office/drawing/2014/main" id="{0AFB309D-565F-BF41-B7F4-155F75D505A9}"/>
              </a:ext>
            </a:extLst>
          </p:cNvPr>
          <p:cNvSpPr>
            <a:spLocks noGrp="1"/>
          </p:cNvSpPr>
          <p:nvPr>
            <p:ph type="sldNum" sz="quarter" idx="22"/>
          </p:nvPr>
        </p:nvSpPr>
        <p:spPr/>
        <p:txBody>
          <a:bodyPr/>
          <a:lstStyle/>
          <a:p>
            <a:fld id="{330EA680-D336-4FF7-8B7A-9848BB0A1C32}" type="slidenum">
              <a:rPr lang="en-GB" smtClean="0"/>
              <a:t>‹#›</a:t>
            </a:fld>
            <a:endParaRPr lang="en-GB"/>
          </a:p>
        </p:txBody>
      </p:sp>
      <p:sp>
        <p:nvSpPr>
          <p:cNvPr id="18" name="Text Placeholder 11">
            <a:extLst>
              <a:ext uri="{FF2B5EF4-FFF2-40B4-BE49-F238E27FC236}">
                <a16:creationId xmlns:a16="http://schemas.microsoft.com/office/drawing/2014/main" id="{433A9F6F-8A81-7442-AE22-89E2F23190EA}"/>
              </a:ext>
            </a:extLst>
          </p:cNvPr>
          <p:cNvSpPr>
            <a:spLocks noGrp="1"/>
          </p:cNvSpPr>
          <p:nvPr>
            <p:ph type="body" sz="quarter" idx="23" hasCustomPrompt="1"/>
          </p:nvPr>
        </p:nvSpPr>
        <p:spPr>
          <a:xfrm>
            <a:off x="457200" y="1627908"/>
            <a:ext cx="11277600" cy="634087"/>
          </a:xfrm>
          <a:prstGeom prst="rect">
            <a:avLst/>
          </a:prstGeom>
        </p:spPr>
        <p:txBody>
          <a:bodyPr lIns="0" tIns="0" rIns="0" bIns="0"/>
          <a:lstStyle>
            <a:lvl1pPr>
              <a:defRPr sz="2100">
                <a:solidFill>
                  <a:schemeClr val="tx1"/>
                </a:solidFill>
              </a:defRPr>
            </a:lvl1pPr>
          </a:lstStyle>
          <a:p>
            <a:pPr lvl="0"/>
            <a:r>
              <a:rPr lang="en-GB" dirty="0"/>
              <a:t>Subtitle</a:t>
            </a:r>
          </a:p>
        </p:txBody>
      </p:sp>
      <p:pic>
        <p:nvPicPr>
          <p:cNvPr id="14" name="Picture 13">
            <a:extLst>
              <a:ext uri="{FF2B5EF4-FFF2-40B4-BE49-F238E27FC236}">
                <a16:creationId xmlns:a16="http://schemas.microsoft.com/office/drawing/2014/main" id="{B8C19CFA-485A-4DF4-B783-45409C041FB9}"/>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3328806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eatured quote">
    <p:spTree>
      <p:nvGrpSpPr>
        <p:cNvPr id="1" name=""/>
        <p:cNvGrpSpPr/>
        <p:nvPr/>
      </p:nvGrpSpPr>
      <p:grpSpPr>
        <a:xfrm>
          <a:off x="0" y="0"/>
          <a:ext cx="0" cy="0"/>
          <a:chOff x="0" y="0"/>
          <a:chExt cx="0" cy="0"/>
        </a:xfrm>
      </p:grpSpPr>
      <p:sp>
        <p:nvSpPr>
          <p:cNvPr id="6" name="Text Placeholder 16">
            <a:extLst>
              <a:ext uri="{FF2B5EF4-FFF2-40B4-BE49-F238E27FC236}">
                <a16:creationId xmlns:a16="http://schemas.microsoft.com/office/drawing/2014/main" id="{87D24936-7028-4BCA-BA74-9157A23F8E5F}"/>
              </a:ext>
            </a:extLst>
          </p:cNvPr>
          <p:cNvSpPr>
            <a:spLocks noGrp="1"/>
          </p:cNvSpPr>
          <p:nvPr>
            <p:ph type="body" sz="quarter" idx="13" hasCustomPrompt="1"/>
          </p:nvPr>
        </p:nvSpPr>
        <p:spPr>
          <a:xfrm>
            <a:off x="1409700" y="2286000"/>
            <a:ext cx="9372600" cy="1600200"/>
          </a:xfrm>
          <a:prstGeom prst="rect">
            <a:avLst/>
          </a:prstGeom>
        </p:spPr>
        <p:txBody>
          <a:bodyPr lIns="0" tIns="0" rIns="0" bIns="0">
            <a:noAutofit/>
          </a:bodyPr>
          <a:lstStyle>
            <a:lvl1pPr>
              <a:lnSpc>
                <a:spcPct val="90000"/>
              </a:lnSpc>
              <a:spcBef>
                <a:spcPts val="600"/>
              </a:spcBef>
              <a:spcAft>
                <a:spcPts val="1200"/>
              </a:spcAft>
              <a:defRPr sz="2800" b="0" i="1">
                <a:solidFill>
                  <a:schemeClr val="accent1"/>
                </a:solidFill>
              </a:defRPr>
            </a:lvl1pPr>
          </a:lstStyle>
          <a:p>
            <a:pPr lvl="0"/>
            <a:r>
              <a:rPr lang="en-US" dirty="0"/>
              <a:t>“An inspirational and credible client quote that backs up the key message throughout the document and is attempting to get across to the reader or assessor.”</a:t>
            </a:r>
          </a:p>
        </p:txBody>
      </p:sp>
      <p:sp>
        <p:nvSpPr>
          <p:cNvPr id="7" name="Text Placeholder 16">
            <a:extLst>
              <a:ext uri="{FF2B5EF4-FFF2-40B4-BE49-F238E27FC236}">
                <a16:creationId xmlns:a16="http://schemas.microsoft.com/office/drawing/2014/main" id="{481759E4-DDDC-471A-82DE-8F17703FCFAC}"/>
              </a:ext>
            </a:extLst>
          </p:cNvPr>
          <p:cNvSpPr>
            <a:spLocks noGrp="1"/>
          </p:cNvSpPr>
          <p:nvPr>
            <p:ph type="body" sz="quarter" idx="18" hasCustomPrompt="1"/>
          </p:nvPr>
        </p:nvSpPr>
        <p:spPr>
          <a:xfrm>
            <a:off x="1409700" y="4114800"/>
            <a:ext cx="9372600" cy="1371600"/>
          </a:xfrm>
          <a:prstGeom prst="rect">
            <a:avLst/>
          </a:prstGeom>
        </p:spPr>
        <p:txBody>
          <a:bodyPr lIns="0" tIns="0" rIns="0" bIns="0"/>
          <a:lstStyle>
            <a:lvl1pPr>
              <a:lnSpc>
                <a:spcPct val="90000"/>
              </a:lnSpc>
              <a:spcBef>
                <a:spcPts val="600"/>
              </a:spcBef>
              <a:spcAft>
                <a:spcPts val="1200"/>
              </a:spcAft>
              <a:defRPr sz="1600" b="0" i="1">
                <a:solidFill>
                  <a:schemeClr val="tx1"/>
                </a:solidFill>
              </a:defRPr>
            </a:lvl1pPr>
          </a:lstStyle>
          <a:p>
            <a:pPr lvl="0"/>
            <a:r>
              <a:rPr lang="en-US" dirty="0"/>
              <a:t>Name, Role Organization</a:t>
            </a:r>
          </a:p>
        </p:txBody>
      </p:sp>
      <p:sp>
        <p:nvSpPr>
          <p:cNvPr id="2" name="Date Placeholder 1">
            <a:extLst>
              <a:ext uri="{FF2B5EF4-FFF2-40B4-BE49-F238E27FC236}">
                <a16:creationId xmlns:a16="http://schemas.microsoft.com/office/drawing/2014/main" id="{30A889F7-65AA-544D-8362-D88A156E8437}"/>
              </a:ext>
            </a:extLst>
          </p:cNvPr>
          <p:cNvSpPr>
            <a:spLocks noGrp="1"/>
          </p:cNvSpPr>
          <p:nvPr>
            <p:ph type="dt" sz="half" idx="19"/>
          </p:nvPr>
        </p:nvSpPr>
        <p:spPr/>
        <p:txBody>
          <a:bodyPr/>
          <a:lstStyle/>
          <a:p>
            <a:fld id="{846CE7D5-CF57-46EF-B807-FDD0502418D4}" type="datetimeFigureOut">
              <a:rPr lang="en-GB" smtClean="0"/>
              <a:t>09/06/2023</a:t>
            </a:fld>
            <a:endParaRPr lang="en-GB"/>
          </a:p>
        </p:txBody>
      </p:sp>
      <p:sp>
        <p:nvSpPr>
          <p:cNvPr id="8" name="Footer Placeholder 7">
            <a:extLst>
              <a:ext uri="{FF2B5EF4-FFF2-40B4-BE49-F238E27FC236}">
                <a16:creationId xmlns:a16="http://schemas.microsoft.com/office/drawing/2014/main" id="{11E56C0F-FB09-B54A-9726-3AC32ABE06BC}"/>
              </a:ext>
            </a:extLst>
          </p:cNvPr>
          <p:cNvSpPr>
            <a:spLocks noGrp="1"/>
          </p:cNvSpPr>
          <p:nvPr>
            <p:ph type="ftr" sz="quarter" idx="20"/>
          </p:nvPr>
        </p:nvSpPr>
        <p:spPr/>
        <p:txBody>
          <a:bodyPr/>
          <a:lstStyle/>
          <a:p>
            <a:endParaRPr lang="en-GB"/>
          </a:p>
        </p:txBody>
      </p:sp>
      <p:sp>
        <p:nvSpPr>
          <p:cNvPr id="9" name="Slide Number Placeholder 8">
            <a:extLst>
              <a:ext uri="{FF2B5EF4-FFF2-40B4-BE49-F238E27FC236}">
                <a16:creationId xmlns:a16="http://schemas.microsoft.com/office/drawing/2014/main" id="{8F36D8F8-ACA8-2D4B-B9D5-42C67CA2A056}"/>
              </a:ext>
            </a:extLst>
          </p:cNvPr>
          <p:cNvSpPr>
            <a:spLocks noGrp="1"/>
          </p:cNvSpPr>
          <p:nvPr>
            <p:ph type="sldNum" sz="quarter" idx="21"/>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07884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 Image led - reverse">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EA838925-91C9-41A6-B2D7-CA69C6DFF5D6}"/>
              </a:ext>
            </a:extLst>
          </p:cNvPr>
          <p:cNvSpPr>
            <a:spLocks noGrp="1"/>
          </p:cNvSpPr>
          <p:nvPr>
            <p:ph type="pic" sz="quarter" idx="14" hasCustomPrompt="1"/>
          </p:nvPr>
        </p:nvSpPr>
        <p:spPr>
          <a:xfrm>
            <a:off x="0" y="0"/>
            <a:ext cx="12192000" cy="6858000"/>
          </a:xfrm>
          <a:prstGeom prst="rect">
            <a:avLst/>
          </a:prstGeom>
          <a:noFill/>
        </p:spPr>
        <p:txBody>
          <a:bodyPr tIns="91440" bIns="91440" anchor="b"/>
          <a:lstStyle>
            <a:lvl1pPr algn="r">
              <a:defRPr sz="1000">
                <a:solidFill>
                  <a:schemeClr val="bg2"/>
                </a:solidFill>
              </a:defRPr>
            </a:lvl1pPr>
          </a:lstStyle>
          <a:p>
            <a:r>
              <a:rPr lang="en-US" sz="1000" dirty="0"/>
              <a:t>Click on the icon to insert an image &gt; Right Click &gt; Send to Back</a:t>
            </a:r>
            <a:endParaRPr lang="en-US" dirty="0"/>
          </a:p>
        </p:txBody>
      </p:sp>
      <p:sp>
        <p:nvSpPr>
          <p:cNvPr id="17" name="Text Placeholder 16">
            <a:extLst>
              <a:ext uri="{FF2B5EF4-FFF2-40B4-BE49-F238E27FC236}">
                <a16:creationId xmlns:a16="http://schemas.microsoft.com/office/drawing/2014/main" id="{536FC3B7-CE63-45A8-AF2C-CCB25DA9F133}"/>
              </a:ext>
            </a:extLst>
          </p:cNvPr>
          <p:cNvSpPr>
            <a:spLocks noGrp="1"/>
          </p:cNvSpPr>
          <p:nvPr>
            <p:ph type="body" sz="quarter" idx="10" hasCustomPrompt="1"/>
          </p:nvPr>
        </p:nvSpPr>
        <p:spPr>
          <a:xfrm>
            <a:off x="457200" y="2286000"/>
            <a:ext cx="11277600" cy="1371600"/>
          </a:xfrm>
          <a:prstGeom prst="rect">
            <a:avLst/>
          </a:prstGeom>
        </p:spPr>
        <p:txBody>
          <a:bodyPr lIns="0" tIns="0" rIns="0" bIns="0"/>
          <a:lstStyle>
            <a:lvl1pPr>
              <a:spcBef>
                <a:spcPts val="600"/>
              </a:spcBef>
              <a:spcAft>
                <a:spcPts val="1200"/>
              </a:spcAft>
              <a:defRPr sz="5600" b="1">
                <a:solidFill>
                  <a:schemeClr val="bg1"/>
                </a:solidFill>
              </a:defRPr>
            </a:lvl1pPr>
          </a:lstStyle>
          <a:p>
            <a:pPr lvl="0"/>
            <a:r>
              <a:rPr lang="en-US" dirty="0"/>
              <a:t>Image-led cover title</a:t>
            </a:r>
          </a:p>
        </p:txBody>
      </p:sp>
      <p:sp>
        <p:nvSpPr>
          <p:cNvPr id="19" name="Text Placeholder 16">
            <a:extLst>
              <a:ext uri="{FF2B5EF4-FFF2-40B4-BE49-F238E27FC236}">
                <a16:creationId xmlns:a16="http://schemas.microsoft.com/office/drawing/2014/main" id="{E5723794-4E50-48A6-BA6C-7CDB91BB6364}"/>
              </a:ext>
            </a:extLst>
          </p:cNvPr>
          <p:cNvSpPr>
            <a:spLocks noGrp="1"/>
          </p:cNvSpPr>
          <p:nvPr>
            <p:ph type="body" sz="quarter" idx="12" hasCustomPrompt="1"/>
          </p:nvPr>
        </p:nvSpPr>
        <p:spPr>
          <a:xfrm>
            <a:off x="457200" y="4103370"/>
            <a:ext cx="11277600" cy="228600"/>
          </a:xfrm>
          <a:prstGeom prst="rect">
            <a:avLst/>
          </a:prstGeom>
        </p:spPr>
        <p:txBody>
          <a:bodyPr lIns="0" tIns="0" rIns="0" bIns="0"/>
          <a:lstStyle>
            <a:lvl1pPr>
              <a:spcBef>
                <a:spcPts val="600"/>
              </a:spcBef>
              <a:spcAft>
                <a:spcPts val="1200"/>
              </a:spcAft>
              <a:defRPr sz="2100" b="1">
                <a:solidFill>
                  <a:schemeClr val="accent1"/>
                </a:solidFill>
              </a:defRPr>
            </a:lvl1pPr>
          </a:lstStyle>
          <a:p>
            <a:pPr lvl="0"/>
            <a:r>
              <a:rPr lang="en-US" dirty="0"/>
              <a:t>Presentation Subtitle</a:t>
            </a:r>
          </a:p>
        </p:txBody>
      </p:sp>
      <p:sp>
        <p:nvSpPr>
          <p:cNvPr id="20" name="Text Placeholder 16">
            <a:extLst>
              <a:ext uri="{FF2B5EF4-FFF2-40B4-BE49-F238E27FC236}">
                <a16:creationId xmlns:a16="http://schemas.microsoft.com/office/drawing/2014/main" id="{60CA5305-0A60-41DB-809C-6E372BA944E9}"/>
              </a:ext>
            </a:extLst>
          </p:cNvPr>
          <p:cNvSpPr>
            <a:spLocks noGrp="1"/>
          </p:cNvSpPr>
          <p:nvPr>
            <p:ph type="body" sz="quarter" idx="13" hasCustomPrompt="1"/>
          </p:nvPr>
        </p:nvSpPr>
        <p:spPr>
          <a:xfrm>
            <a:off x="457200" y="4572000"/>
            <a:ext cx="11277600" cy="228600"/>
          </a:xfrm>
          <a:prstGeom prst="rect">
            <a:avLst/>
          </a:prstGeom>
        </p:spPr>
        <p:txBody>
          <a:bodyPr lIns="0" tIns="0" rIns="0" bIns="0"/>
          <a:lstStyle>
            <a:lvl1pPr>
              <a:spcBef>
                <a:spcPts val="600"/>
              </a:spcBef>
              <a:spcAft>
                <a:spcPts val="1200"/>
              </a:spcAft>
              <a:defRPr sz="1600" b="1">
                <a:solidFill>
                  <a:schemeClr val="bg1"/>
                </a:solidFill>
              </a:defRPr>
            </a:lvl1pPr>
          </a:lstStyle>
          <a:p>
            <a:pPr lvl="0"/>
            <a:r>
              <a:rPr lang="en-US" dirty="0"/>
              <a:t>Date</a:t>
            </a:r>
          </a:p>
        </p:txBody>
      </p:sp>
      <p:pic>
        <p:nvPicPr>
          <p:cNvPr id="7" name="Picture 6">
            <a:extLst>
              <a:ext uri="{FF2B5EF4-FFF2-40B4-BE49-F238E27FC236}">
                <a16:creationId xmlns:a16="http://schemas.microsoft.com/office/drawing/2014/main" id="{985923EC-520E-4739-A9C2-7E81224A1A4E}"/>
              </a:ext>
            </a:extLst>
          </p:cNvPr>
          <p:cNvPicPr>
            <a:picLocks noChangeAspect="1"/>
          </p:cNvPicPr>
          <p:nvPr/>
        </p:nvPicPr>
        <p:blipFill>
          <a:blip r:embed="rId2"/>
          <a:srcRect/>
          <a:stretch/>
        </p:blipFill>
        <p:spPr>
          <a:xfrm>
            <a:off x="10236200" y="457201"/>
            <a:ext cx="1499616" cy="504956"/>
          </a:xfrm>
          <a:prstGeom prst="rect">
            <a:avLst/>
          </a:prstGeom>
        </p:spPr>
      </p:pic>
    </p:spTree>
    <p:extLst>
      <p:ext uri="{BB962C8B-B14F-4D97-AF65-F5344CB8AC3E}">
        <p14:creationId xmlns:p14="http://schemas.microsoft.com/office/powerpoint/2010/main" val="31379475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eatured quote - orange">
    <p:bg>
      <p:bgPr>
        <a:solidFill>
          <a:schemeClr val="accent1"/>
        </a:solidFill>
        <a:effectLst/>
      </p:bgPr>
    </p:bg>
    <p:spTree>
      <p:nvGrpSpPr>
        <p:cNvPr id="1" name=""/>
        <p:cNvGrpSpPr/>
        <p:nvPr/>
      </p:nvGrpSpPr>
      <p:grpSpPr>
        <a:xfrm>
          <a:off x="0" y="0"/>
          <a:ext cx="0" cy="0"/>
          <a:chOff x="0" y="0"/>
          <a:chExt cx="0" cy="0"/>
        </a:xfrm>
      </p:grpSpPr>
      <p:sp>
        <p:nvSpPr>
          <p:cNvPr id="6" name="Text Placeholder 16">
            <a:extLst>
              <a:ext uri="{FF2B5EF4-FFF2-40B4-BE49-F238E27FC236}">
                <a16:creationId xmlns:a16="http://schemas.microsoft.com/office/drawing/2014/main" id="{87D24936-7028-4BCA-BA74-9157A23F8E5F}"/>
              </a:ext>
            </a:extLst>
          </p:cNvPr>
          <p:cNvSpPr>
            <a:spLocks noGrp="1"/>
          </p:cNvSpPr>
          <p:nvPr>
            <p:ph type="body" sz="quarter" idx="13" hasCustomPrompt="1"/>
          </p:nvPr>
        </p:nvSpPr>
        <p:spPr>
          <a:xfrm>
            <a:off x="1409700" y="2286000"/>
            <a:ext cx="9372600" cy="1600200"/>
          </a:xfrm>
          <a:prstGeom prst="rect">
            <a:avLst/>
          </a:prstGeom>
        </p:spPr>
        <p:txBody>
          <a:bodyPr lIns="0" tIns="0" rIns="0" bIns="0">
            <a:noAutofit/>
          </a:bodyPr>
          <a:lstStyle>
            <a:lvl1pPr>
              <a:lnSpc>
                <a:spcPct val="90000"/>
              </a:lnSpc>
              <a:spcBef>
                <a:spcPts val="600"/>
              </a:spcBef>
              <a:spcAft>
                <a:spcPts val="1200"/>
              </a:spcAft>
              <a:defRPr sz="2800" b="0" i="1">
                <a:solidFill>
                  <a:schemeClr val="bg1"/>
                </a:solidFill>
              </a:defRPr>
            </a:lvl1pPr>
          </a:lstStyle>
          <a:p>
            <a:pPr lvl="0"/>
            <a:r>
              <a:rPr lang="en-US" dirty="0"/>
              <a:t>“An inspirational and credible client quote that backs up the key message throughout the document and is attempting to get across to the reader or assessor.”</a:t>
            </a:r>
          </a:p>
        </p:txBody>
      </p:sp>
      <p:sp>
        <p:nvSpPr>
          <p:cNvPr id="7" name="Text Placeholder 16">
            <a:extLst>
              <a:ext uri="{FF2B5EF4-FFF2-40B4-BE49-F238E27FC236}">
                <a16:creationId xmlns:a16="http://schemas.microsoft.com/office/drawing/2014/main" id="{481759E4-DDDC-471A-82DE-8F17703FCFAC}"/>
              </a:ext>
            </a:extLst>
          </p:cNvPr>
          <p:cNvSpPr>
            <a:spLocks noGrp="1"/>
          </p:cNvSpPr>
          <p:nvPr>
            <p:ph type="body" sz="quarter" idx="18" hasCustomPrompt="1"/>
          </p:nvPr>
        </p:nvSpPr>
        <p:spPr>
          <a:xfrm>
            <a:off x="1409700" y="4114800"/>
            <a:ext cx="9372600" cy="1371600"/>
          </a:xfrm>
          <a:prstGeom prst="rect">
            <a:avLst/>
          </a:prstGeom>
        </p:spPr>
        <p:txBody>
          <a:bodyPr lIns="0" tIns="0" rIns="0" bIns="0"/>
          <a:lstStyle>
            <a:lvl1pPr>
              <a:lnSpc>
                <a:spcPct val="90000"/>
              </a:lnSpc>
              <a:spcBef>
                <a:spcPts val="600"/>
              </a:spcBef>
              <a:spcAft>
                <a:spcPts val="1200"/>
              </a:spcAft>
              <a:defRPr sz="1600" b="0" i="1">
                <a:solidFill>
                  <a:schemeClr val="tx1"/>
                </a:solidFill>
              </a:defRPr>
            </a:lvl1pPr>
          </a:lstStyle>
          <a:p>
            <a:pPr lvl="0"/>
            <a:r>
              <a:rPr lang="en-US" dirty="0"/>
              <a:t>Name, Role Organization</a:t>
            </a:r>
          </a:p>
        </p:txBody>
      </p:sp>
      <p:sp>
        <p:nvSpPr>
          <p:cNvPr id="2" name="Date Placeholder 1">
            <a:extLst>
              <a:ext uri="{FF2B5EF4-FFF2-40B4-BE49-F238E27FC236}">
                <a16:creationId xmlns:a16="http://schemas.microsoft.com/office/drawing/2014/main" id="{A81FFCF5-5A2C-DA42-86E9-DD464926C636}"/>
              </a:ext>
            </a:extLst>
          </p:cNvPr>
          <p:cNvSpPr>
            <a:spLocks noGrp="1"/>
          </p:cNvSpPr>
          <p:nvPr>
            <p:ph type="dt" sz="half" idx="19"/>
          </p:nvPr>
        </p:nvSpPr>
        <p:spPr/>
        <p:txBody>
          <a:bodyPr/>
          <a:lstStyle>
            <a:lvl1pPr>
              <a:defRPr>
                <a:solidFill>
                  <a:srgbClr val="F8D8C3"/>
                </a:solidFill>
              </a:defRPr>
            </a:lvl1pPr>
          </a:lstStyle>
          <a:p>
            <a:fld id="{846CE7D5-CF57-46EF-B807-FDD0502418D4}" type="datetimeFigureOut">
              <a:rPr lang="en-GB" smtClean="0"/>
              <a:t>09/06/2023</a:t>
            </a:fld>
            <a:endParaRPr lang="en-GB"/>
          </a:p>
        </p:txBody>
      </p:sp>
      <p:sp>
        <p:nvSpPr>
          <p:cNvPr id="3" name="Footer Placeholder 2">
            <a:extLst>
              <a:ext uri="{FF2B5EF4-FFF2-40B4-BE49-F238E27FC236}">
                <a16:creationId xmlns:a16="http://schemas.microsoft.com/office/drawing/2014/main" id="{4C8D90A7-9DBD-0B48-B43A-7B00D809CBE7}"/>
              </a:ext>
            </a:extLst>
          </p:cNvPr>
          <p:cNvSpPr>
            <a:spLocks noGrp="1"/>
          </p:cNvSpPr>
          <p:nvPr>
            <p:ph type="ftr" sz="quarter" idx="20"/>
          </p:nvPr>
        </p:nvSpPr>
        <p:spPr/>
        <p:txBody>
          <a:bodyPr/>
          <a:lstStyle>
            <a:lvl1pPr>
              <a:defRPr>
                <a:solidFill>
                  <a:srgbClr val="F8D8C3"/>
                </a:solidFill>
              </a:defRPr>
            </a:lvl1pPr>
          </a:lstStyle>
          <a:p>
            <a:endParaRPr lang="en-GB"/>
          </a:p>
        </p:txBody>
      </p:sp>
      <p:sp>
        <p:nvSpPr>
          <p:cNvPr id="4" name="Slide Number Placeholder 3">
            <a:extLst>
              <a:ext uri="{FF2B5EF4-FFF2-40B4-BE49-F238E27FC236}">
                <a16:creationId xmlns:a16="http://schemas.microsoft.com/office/drawing/2014/main" id="{BCCC7535-C78A-6A43-9E31-2CCA4D360BDB}"/>
              </a:ext>
            </a:extLst>
          </p:cNvPr>
          <p:cNvSpPr>
            <a:spLocks noGrp="1"/>
          </p:cNvSpPr>
          <p:nvPr>
            <p:ph type="sldNum" sz="quarter" idx="21"/>
          </p:nvPr>
        </p:nvSpPr>
        <p:spPr/>
        <p:txBody>
          <a:bodyPr/>
          <a:lstStyle>
            <a:lvl1pPr>
              <a:defRPr>
                <a:solidFill>
                  <a:schemeClr val="bg1"/>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8928062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n-line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91CC-F6C0-46C8-AD41-966625DFB241}"/>
              </a:ext>
            </a:extLst>
          </p:cNvPr>
          <p:cNvSpPr>
            <a:spLocks noGrp="1"/>
          </p:cNvSpPr>
          <p:nvPr>
            <p:ph type="title" hasCustomPrompt="1"/>
          </p:nvPr>
        </p:nvSpPr>
        <p:spPr/>
        <p:txBody>
          <a:bodyPr/>
          <a:lstStyle>
            <a:lvl1pPr>
              <a:defRPr/>
            </a:lvl1pPr>
          </a:lstStyle>
          <a:p>
            <a:r>
              <a:rPr lang="en-US" dirty="0"/>
              <a:t>Click to edit Title</a:t>
            </a:r>
            <a:endParaRPr lang="en-PH" dirty="0"/>
          </a:p>
        </p:txBody>
      </p:sp>
      <p:sp>
        <p:nvSpPr>
          <p:cNvPr id="8" name="Text Placeholder 16">
            <a:extLst>
              <a:ext uri="{FF2B5EF4-FFF2-40B4-BE49-F238E27FC236}">
                <a16:creationId xmlns:a16="http://schemas.microsoft.com/office/drawing/2014/main" id="{558B04FE-4F42-4EFB-B1CE-BD4CCF07B49C}"/>
              </a:ext>
            </a:extLst>
          </p:cNvPr>
          <p:cNvSpPr>
            <a:spLocks noGrp="1"/>
          </p:cNvSpPr>
          <p:nvPr>
            <p:ph type="body" sz="quarter" idx="14" hasCustomPrompt="1"/>
          </p:nvPr>
        </p:nvSpPr>
        <p:spPr>
          <a:xfrm>
            <a:off x="457200" y="1828800"/>
            <a:ext cx="7429500" cy="685800"/>
          </a:xfrm>
          <a:prstGeom prst="rect">
            <a:avLst/>
          </a:prstGeom>
        </p:spPr>
        <p:txBody>
          <a:bodyPr lIns="0" tIns="0" rIns="0" bIns="0">
            <a:noAutofit/>
          </a:bodyPr>
          <a:lstStyle>
            <a:lvl1pPr>
              <a:lnSpc>
                <a:spcPct val="90000"/>
              </a:lnSpc>
              <a:spcBef>
                <a:spcPts val="600"/>
              </a:spcBef>
              <a:spcAft>
                <a:spcPts val="1200"/>
              </a:spcAft>
              <a:defRPr sz="2100" b="0">
                <a:solidFill>
                  <a:schemeClr val="tx1"/>
                </a:solidFill>
              </a:defRPr>
            </a:lvl1pPr>
          </a:lstStyle>
          <a:p>
            <a:pPr lvl="0"/>
            <a:r>
              <a:rPr lang="en-US" dirty="0"/>
              <a:t>Click to add text </a:t>
            </a:r>
          </a:p>
        </p:txBody>
      </p:sp>
      <p:sp>
        <p:nvSpPr>
          <p:cNvPr id="9" name="Picture Placeholder 3">
            <a:extLst>
              <a:ext uri="{FF2B5EF4-FFF2-40B4-BE49-F238E27FC236}">
                <a16:creationId xmlns:a16="http://schemas.microsoft.com/office/drawing/2014/main" id="{419B76A8-F75C-4A84-BA78-0F10BAB93423}"/>
              </a:ext>
            </a:extLst>
          </p:cNvPr>
          <p:cNvSpPr>
            <a:spLocks noGrp="1"/>
          </p:cNvSpPr>
          <p:nvPr>
            <p:ph type="pic" sz="quarter" idx="15" hasCustomPrompt="1"/>
          </p:nvPr>
        </p:nvSpPr>
        <p:spPr>
          <a:xfrm>
            <a:off x="457200" y="2743200"/>
            <a:ext cx="7429500" cy="36576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11" name="Text Placeholder 16">
            <a:extLst>
              <a:ext uri="{FF2B5EF4-FFF2-40B4-BE49-F238E27FC236}">
                <a16:creationId xmlns:a16="http://schemas.microsoft.com/office/drawing/2014/main" id="{CF93632D-B9B1-42EC-B6DD-06CFA704D6DD}"/>
              </a:ext>
            </a:extLst>
          </p:cNvPr>
          <p:cNvSpPr>
            <a:spLocks noGrp="1"/>
          </p:cNvSpPr>
          <p:nvPr>
            <p:ph type="body" sz="quarter" idx="13" hasCustomPrompt="1"/>
          </p:nvPr>
        </p:nvSpPr>
        <p:spPr>
          <a:xfrm>
            <a:off x="8115300" y="2743200"/>
            <a:ext cx="3619500" cy="1600200"/>
          </a:xfrm>
          <a:prstGeom prst="rect">
            <a:avLst/>
          </a:prstGeom>
        </p:spPr>
        <p:txBody>
          <a:bodyPr lIns="0" tIns="0" rIns="0" bIns="0"/>
          <a:lstStyle>
            <a:lvl1pPr>
              <a:lnSpc>
                <a:spcPct val="90000"/>
              </a:lnSpc>
              <a:spcBef>
                <a:spcPts val="300"/>
              </a:spcBef>
              <a:spcAft>
                <a:spcPts val="600"/>
              </a:spcAft>
              <a:defRPr sz="1800" b="0" i="1">
                <a:solidFill>
                  <a:schemeClr val="accent1"/>
                </a:solidFill>
              </a:defRPr>
            </a:lvl1pPr>
          </a:lstStyle>
          <a:p>
            <a:pPr lvl="0"/>
            <a:r>
              <a:rPr lang="en-US" dirty="0"/>
              <a:t>“Arcadis have delivered incredible outcomes for our people and our clients. We have worked collaboratively together to far exceed our expectations at the start of this project.”</a:t>
            </a:r>
          </a:p>
        </p:txBody>
      </p:sp>
      <p:sp>
        <p:nvSpPr>
          <p:cNvPr id="12" name="Text Placeholder 16">
            <a:extLst>
              <a:ext uri="{FF2B5EF4-FFF2-40B4-BE49-F238E27FC236}">
                <a16:creationId xmlns:a16="http://schemas.microsoft.com/office/drawing/2014/main" id="{E29AFD24-B5A4-4A36-A5FB-E5A6A8150ECE}"/>
              </a:ext>
            </a:extLst>
          </p:cNvPr>
          <p:cNvSpPr>
            <a:spLocks noGrp="1"/>
          </p:cNvSpPr>
          <p:nvPr>
            <p:ph type="body" sz="quarter" idx="18" hasCustomPrompt="1"/>
          </p:nvPr>
        </p:nvSpPr>
        <p:spPr>
          <a:xfrm>
            <a:off x="8115300" y="4572000"/>
            <a:ext cx="3619500" cy="1397000"/>
          </a:xfrm>
          <a:prstGeom prst="rect">
            <a:avLst/>
          </a:prstGeom>
        </p:spPr>
        <p:txBody>
          <a:bodyPr lIns="0" tIns="0" rIns="0" bIns="0"/>
          <a:lstStyle>
            <a:lvl1pPr>
              <a:lnSpc>
                <a:spcPct val="90000"/>
              </a:lnSpc>
              <a:spcBef>
                <a:spcPts val="300"/>
              </a:spcBef>
              <a:spcAft>
                <a:spcPts val="600"/>
              </a:spcAft>
              <a:defRPr sz="1400" b="0" i="1">
                <a:solidFill>
                  <a:schemeClr val="tx1"/>
                </a:solidFill>
              </a:defRPr>
            </a:lvl1pPr>
          </a:lstStyle>
          <a:p>
            <a:pPr lvl="0"/>
            <a:r>
              <a:rPr lang="en-US" dirty="0"/>
              <a:t>Name, Role Organization</a:t>
            </a:r>
          </a:p>
        </p:txBody>
      </p:sp>
      <p:sp>
        <p:nvSpPr>
          <p:cNvPr id="6" name="Date Placeholder 5">
            <a:extLst>
              <a:ext uri="{FF2B5EF4-FFF2-40B4-BE49-F238E27FC236}">
                <a16:creationId xmlns:a16="http://schemas.microsoft.com/office/drawing/2014/main" id="{8164BC81-1162-9D4C-B17B-4CF49435707D}"/>
              </a:ext>
            </a:extLst>
          </p:cNvPr>
          <p:cNvSpPr>
            <a:spLocks noGrp="1"/>
          </p:cNvSpPr>
          <p:nvPr>
            <p:ph type="dt" sz="half" idx="19"/>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BF00D414-E928-4B4D-8CC3-80D4D2D482FE}"/>
              </a:ext>
            </a:extLst>
          </p:cNvPr>
          <p:cNvSpPr>
            <a:spLocks noGrp="1"/>
          </p:cNvSpPr>
          <p:nvPr>
            <p:ph type="ftr" sz="quarter" idx="20"/>
          </p:nvPr>
        </p:nvSpPr>
        <p:spPr/>
        <p:txBody>
          <a:bodyPr/>
          <a:lstStyle/>
          <a:p>
            <a:endParaRPr lang="en-GB"/>
          </a:p>
        </p:txBody>
      </p:sp>
      <p:sp>
        <p:nvSpPr>
          <p:cNvPr id="10" name="Slide Number Placeholder 9">
            <a:extLst>
              <a:ext uri="{FF2B5EF4-FFF2-40B4-BE49-F238E27FC236}">
                <a16:creationId xmlns:a16="http://schemas.microsoft.com/office/drawing/2014/main" id="{37896063-E2C5-534F-9CD3-B5CE9311E4B2}"/>
              </a:ext>
            </a:extLst>
          </p:cNvPr>
          <p:cNvSpPr>
            <a:spLocks noGrp="1"/>
          </p:cNvSpPr>
          <p:nvPr>
            <p:ph type="sldNum" sz="quarter" idx="21"/>
          </p:nvPr>
        </p:nvSpPr>
        <p:spPr/>
        <p:txBody>
          <a:bodyPr/>
          <a:lstStyle/>
          <a:p>
            <a:fld id="{330EA680-D336-4FF7-8B7A-9848BB0A1C32}" type="slidenum">
              <a:rPr lang="en-GB" smtClean="0"/>
              <a:t>‹#›</a:t>
            </a:fld>
            <a:endParaRPr lang="en-GB"/>
          </a:p>
        </p:txBody>
      </p:sp>
      <p:pic>
        <p:nvPicPr>
          <p:cNvPr id="13" name="Picture 12">
            <a:extLst>
              <a:ext uri="{FF2B5EF4-FFF2-40B4-BE49-F238E27FC236}">
                <a16:creationId xmlns:a16="http://schemas.microsoft.com/office/drawing/2014/main" id="{84EDA079-0D60-4DF6-B52F-7962B11D4B13}"/>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662662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ll-outs - Image Overlay">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7D24B23D-CD1A-46D9-8DFF-0714C8771785}"/>
              </a:ext>
            </a:extLst>
          </p:cNvPr>
          <p:cNvSpPr>
            <a:spLocks noGrp="1"/>
          </p:cNvSpPr>
          <p:nvPr>
            <p:ph type="pic" sz="quarter" idx="15" hasCustomPrompt="1"/>
          </p:nvPr>
        </p:nvSpPr>
        <p:spPr>
          <a:xfrm>
            <a:off x="0" y="0"/>
            <a:ext cx="12192000" cy="6858000"/>
          </a:xfrm>
          <a:prstGeom prst="rect">
            <a:avLst/>
          </a:prstGeom>
          <a:noFill/>
        </p:spPr>
        <p:txBody>
          <a:bodyPr anchor="b"/>
          <a:lstStyle>
            <a:lvl1pPr algn="r">
              <a:defRPr sz="1100">
                <a:solidFill>
                  <a:schemeClr val="tx2"/>
                </a:solidFill>
              </a:defRPr>
            </a:lvl1pPr>
          </a:lstStyle>
          <a:p>
            <a:r>
              <a:rPr lang="en-US" dirty="0"/>
              <a:t>Click on the icon to insert an image &gt; Right Click &gt; Send to Back</a:t>
            </a:r>
          </a:p>
        </p:txBody>
      </p:sp>
      <p:sp>
        <p:nvSpPr>
          <p:cNvPr id="18" name="Title 1">
            <a:extLst>
              <a:ext uri="{FF2B5EF4-FFF2-40B4-BE49-F238E27FC236}">
                <a16:creationId xmlns:a16="http://schemas.microsoft.com/office/drawing/2014/main" id="{81AFEDCA-5DFA-4012-BB79-36C20DA068CA}"/>
              </a:ext>
            </a:extLst>
          </p:cNvPr>
          <p:cNvSpPr>
            <a:spLocks noGrp="1"/>
          </p:cNvSpPr>
          <p:nvPr>
            <p:ph type="title" hasCustomPrompt="1"/>
          </p:nvPr>
        </p:nvSpPr>
        <p:spPr>
          <a:xfrm>
            <a:off x="8458200" y="2435801"/>
            <a:ext cx="3276600" cy="535999"/>
          </a:xfrm>
        </p:spPr>
        <p:txBody>
          <a:bodyPr rIns="90000">
            <a:noAutofit/>
          </a:bodyPr>
          <a:lstStyle>
            <a:lvl1pPr>
              <a:lnSpc>
                <a:spcPct val="90000"/>
              </a:lnSpc>
              <a:defRPr sz="2400">
                <a:solidFill>
                  <a:schemeClr val="bg1"/>
                </a:solidFill>
              </a:defRPr>
            </a:lvl1pPr>
          </a:lstStyle>
          <a:p>
            <a:r>
              <a:rPr lang="en-US" dirty="0"/>
              <a:t>Click to edit Title</a:t>
            </a:r>
            <a:endParaRPr lang="en-PH" dirty="0"/>
          </a:p>
        </p:txBody>
      </p:sp>
      <p:sp>
        <p:nvSpPr>
          <p:cNvPr id="19" name="Text Placeholder 16">
            <a:extLst>
              <a:ext uri="{FF2B5EF4-FFF2-40B4-BE49-F238E27FC236}">
                <a16:creationId xmlns:a16="http://schemas.microsoft.com/office/drawing/2014/main" id="{F68EE003-0251-496B-8C8B-76B18E75457C}"/>
              </a:ext>
            </a:extLst>
          </p:cNvPr>
          <p:cNvSpPr>
            <a:spLocks noGrp="1"/>
          </p:cNvSpPr>
          <p:nvPr>
            <p:ph type="body" sz="quarter" idx="14" hasCustomPrompt="1"/>
          </p:nvPr>
        </p:nvSpPr>
        <p:spPr>
          <a:xfrm>
            <a:off x="8458201" y="3086100"/>
            <a:ext cx="3276600" cy="1257300"/>
          </a:xfrm>
          <a:prstGeom prst="rect">
            <a:avLst/>
          </a:prstGeom>
        </p:spPr>
        <p:txBody>
          <a:bodyPr lIns="0" tIns="0" rIns="90000" bIns="0"/>
          <a:lstStyle>
            <a:lvl1pPr>
              <a:lnSpc>
                <a:spcPct val="90000"/>
              </a:lnSpc>
              <a:spcBef>
                <a:spcPts val="600"/>
              </a:spcBef>
              <a:spcAft>
                <a:spcPts val="1200"/>
              </a:spcAft>
              <a:defRPr sz="1800" b="0" i="1">
                <a:solidFill>
                  <a:schemeClr val="bg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8CFF7622-6565-2D44-AF26-FE33A802B9E5}"/>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4" name="Footer Placeholder 3">
            <a:extLst>
              <a:ext uri="{FF2B5EF4-FFF2-40B4-BE49-F238E27FC236}">
                <a16:creationId xmlns:a16="http://schemas.microsoft.com/office/drawing/2014/main" id="{EAB8AE54-895F-B04D-8642-2F80BBE1CF8D}"/>
              </a:ext>
            </a:extLst>
          </p:cNvPr>
          <p:cNvSpPr>
            <a:spLocks noGrp="1"/>
          </p:cNvSpPr>
          <p:nvPr>
            <p:ph type="ftr" sz="quarter" idx="17"/>
          </p:nvPr>
        </p:nvSpPr>
        <p:spPr/>
        <p:txBody>
          <a:bodyPr/>
          <a:lstStyle/>
          <a:p>
            <a:endParaRPr lang="en-GB"/>
          </a:p>
        </p:txBody>
      </p:sp>
      <p:sp>
        <p:nvSpPr>
          <p:cNvPr id="5" name="Slide Number Placeholder 4">
            <a:extLst>
              <a:ext uri="{FF2B5EF4-FFF2-40B4-BE49-F238E27FC236}">
                <a16:creationId xmlns:a16="http://schemas.microsoft.com/office/drawing/2014/main" id="{57227B9A-140F-934E-A8D9-7A5505656DBA}"/>
              </a:ext>
            </a:extLst>
          </p:cNvPr>
          <p:cNvSpPr>
            <a:spLocks noGrp="1"/>
          </p:cNvSpPr>
          <p:nvPr>
            <p:ph type="sldNum" sz="quarter" idx="18"/>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6486681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ll-outs - T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E6D1-5C65-4E06-B9F8-41A42A7A58D3}"/>
              </a:ext>
            </a:extLst>
          </p:cNvPr>
          <p:cNvSpPr>
            <a:spLocks noGrp="1"/>
          </p:cNvSpPr>
          <p:nvPr>
            <p:ph type="title" hasCustomPrompt="1"/>
          </p:nvPr>
        </p:nvSpPr>
        <p:spPr/>
        <p:txBody>
          <a:bodyPr/>
          <a:lstStyle/>
          <a:p>
            <a:r>
              <a:rPr lang="en-US" dirty="0"/>
              <a:t>Click to edit Title</a:t>
            </a:r>
            <a:endParaRPr lang="en-PH" dirty="0"/>
          </a:p>
        </p:txBody>
      </p:sp>
      <p:sp>
        <p:nvSpPr>
          <p:cNvPr id="9" name="Text Placeholder 16">
            <a:extLst>
              <a:ext uri="{FF2B5EF4-FFF2-40B4-BE49-F238E27FC236}">
                <a16:creationId xmlns:a16="http://schemas.microsoft.com/office/drawing/2014/main" id="{842E95FB-1D7B-493D-868E-7464FFA1ABD9}"/>
              </a:ext>
            </a:extLst>
          </p:cNvPr>
          <p:cNvSpPr>
            <a:spLocks noGrp="1"/>
          </p:cNvSpPr>
          <p:nvPr>
            <p:ph type="body" sz="quarter" idx="14" hasCustomPrompt="1"/>
          </p:nvPr>
        </p:nvSpPr>
        <p:spPr>
          <a:xfrm>
            <a:off x="457200" y="1828800"/>
            <a:ext cx="7429500" cy="1600200"/>
          </a:xfrm>
          <a:prstGeom prst="rect">
            <a:avLst/>
          </a:prstGeom>
        </p:spPr>
        <p:txBody>
          <a:bodyPr lIns="0" tIns="0" rIns="0" bIns="0">
            <a:noAutofit/>
          </a:bodyPr>
          <a:lstStyle>
            <a:lvl1pPr>
              <a:lnSpc>
                <a:spcPct val="90000"/>
              </a:lnSpc>
              <a:spcBef>
                <a:spcPts val="600"/>
              </a:spcBef>
              <a:spcAft>
                <a:spcPts val="1200"/>
              </a:spcAft>
              <a:defRPr sz="1800" b="0">
                <a:solidFill>
                  <a:schemeClr val="tx1"/>
                </a:solidFill>
              </a:defRPr>
            </a:lvl1pPr>
          </a:lstStyle>
          <a:p>
            <a:pPr lvl="0"/>
            <a:r>
              <a:rPr lang="en-US" dirty="0"/>
              <a:t>Click to add text </a:t>
            </a:r>
          </a:p>
        </p:txBody>
      </p:sp>
      <p:sp>
        <p:nvSpPr>
          <p:cNvPr id="10" name="Picture Placeholder 3">
            <a:extLst>
              <a:ext uri="{FF2B5EF4-FFF2-40B4-BE49-F238E27FC236}">
                <a16:creationId xmlns:a16="http://schemas.microsoft.com/office/drawing/2014/main" id="{EF4DAFD0-4FB4-425B-A42D-299133C97D33}"/>
              </a:ext>
            </a:extLst>
          </p:cNvPr>
          <p:cNvSpPr>
            <a:spLocks noGrp="1"/>
          </p:cNvSpPr>
          <p:nvPr>
            <p:ph type="pic" sz="quarter" idx="15" hasCustomPrompt="1"/>
          </p:nvPr>
        </p:nvSpPr>
        <p:spPr>
          <a:xfrm>
            <a:off x="457200" y="3886200"/>
            <a:ext cx="5524500" cy="25146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11" name="Text Placeholder 16">
            <a:extLst>
              <a:ext uri="{FF2B5EF4-FFF2-40B4-BE49-F238E27FC236}">
                <a16:creationId xmlns:a16="http://schemas.microsoft.com/office/drawing/2014/main" id="{62137EE0-DE44-4020-9C7B-B557B6A445A4}"/>
              </a:ext>
            </a:extLst>
          </p:cNvPr>
          <p:cNvSpPr>
            <a:spLocks noGrp="1"/>
          </p:cNvSpPr>
          <p:nvPr>
            <p:ph type="body" sz="quarter" idx="13" hasCustomPrompt="1"/>
          </p:nvPr>
        </p:nvSpPr>
        <p:spPr>
          <a:xfrm>
            <a:off x="8115300" y="1828800"/>
            <a:ext cx="3619500" cy="1600200"/>
          </a:xfrm>
          <a:prstGeom prst="rect">
            <a:avLst/>
          </a:prstGeom>
          <a:solidFill>
            <a:srgbClr val="F8D8C3"/>
          </a:solidFill>
        </p:spPr>
        <p:txBody>
          <a:bodyPr lIns="180000" tIns="180000" rIns="180000" bIns="180000"/>
          <a:lstStyle>
            <a:lvl1pPr>
              <a:lnSpc>
                <a:spcPct val="90000"/>
              </a:lnSpc>
              <a:spcBef>
                <a:spcPts val="300"/>
              </a:spcBef>
              <a:spcAft>
                <a:spcPts val="600"/>
              </a:spcAft>
              <a:defRPr sz="1600" b="0" i="1">
                <a:solidFill>
                  <a:schemeClr val="accent1"/>
                </a:solidFill>
              </a:defRPr>
            </a:lvl1pPr>
          </a:lstStyle>
          <a:p>
            <a:pPr lvl="0"/>
            <a:r>
              <a:rPr lang="en-US" dirty="0"/>
              <a:t>Call out box styles mirror those across the rest of our suite of </a:t>
            </a:r>
            <a:r>
              <a:rPr lang="en-US" dirty="0" err="1"/>
              <a:t>outputs.The</a:t>
            </a:r>
            <a:r>
              <a:rPr lang="en-US" dirty="0"/>
              <a:t> call out box text can be edited and is designed to resize to accommodate different size text flows.</a:t>
            </a:r>
          </a:p>
        </p:txBody>
      </p:sp>
      <p:sp>
        <p:nvSpPr>
          <p:cNvPr id="12" name="Picture Placeholder 3">
            <a:extLst>
              <a:ext uri="{FF2B5EF4-FFF2-40B4-BE49-F238E27FC236}">
                <a16:creationId xmlns:a16="http://schemas.microsoft.com/office/drawing/2014/main" id="{557CB78A-33C8-4FC1-B165-81F4C2A13BC7}"/>
              </a:ext>
            </a:extLst>
          </p:cNvPr>
          <p:cNvSpPr>
            <a:spLocks noGrp="1"/>
          </p:cNvSpPr>
          <p:nvPr>
            <p:ph type="pic" sz="quarter" idx="16" hasCustomPrompt="1"/>
          </p:nvPr>
        </p:nvSpPr>
        <p:spPr>
          <a:xfrm>
            <a:off x="6210300" y="3886200"/>
            <a:ext cx="5524500" cy="25146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6" name="Date Placeholder 5">
            <a:extLst>
              <a:ext uri="{FF2B5EF4-FFF2-40B4-BE49-F238E27FC236}">
                <a16:creationId xmlns:a16="http://schemas.microsoft.com/office/drawing/2014/main" id="{85BD00CE-4CCA-FA48-95C1-E2A23D89D0AB}"/>
              </a:ext>
            </a:extLst>
          </p:cNvPr>
          <p:cNvSpPr>
            <a:spLocks noGrp="1"/>
          </p:cNvSpPr>
          <p:nvPr>
            <p:ph type="dt" sz="half" idx="17"/>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1160C64A-F227-8541-8EA6-17508B57A422}"/>
              </a:ext>
            </a:extLst>
          </p:cNvPr>
          <p:cNvSpPr>
            <a:spLocks noGrp="1"/>
          </p:cNvSpPr>
          <p:nvPr>
            <p:ph type="ftr" sz="quarter" idx="18"/>
          </p:nvPr>
        </p:nvSpPr>
        <p:spPr/>
        <p:txBody>
          <a:bodyPr/>
          <a:lstStyle/>
          <a:p>
            <a:endParaRPr lang="en-GB"/>
          </a:p>
        </p:txBody>
      </p:sp>
      <p:sp>
        <p:nvSpPr>
          <p:cNvPr id="8" name="Slide Number Placeholder 7">
            <a:extLst>
              <a:ext uri="{FF2B5EF4-FFF2-40B4-BE49-F238E27FC236}">
                <a16:creationId xmlns:a16="http://schemas.microsoft.com/office/drawing/2014/main" id="{157E1CEF-7256-0040-90EE-FD573EF228FE}"/>
              </a:ext>
            </a:extLst>
          </p:cNvPr>
          <p:cNvSpPr>
            <a:spLocks noGrp="1"/>
          </p:cNvSpPr>
          <p:nvPr>
            <p:ph type="sldNum" sz="quarter" idx="19"/>
          </p:nvPr>
        </p:nvSpPr>
        <p:spPr/>
        <p:txBody>
          <a:bodyPr/>
          <a:lstStyle/>
          <a:p>
            <a:fld id="{330EA680-D336-4FF7-8B7A-9848BB0A1C32}" type="slidenum">
              <a:rPr lang="en-GB" smtClean="0"/>
              <a:t>‹#›</a:t>
            </a:fld>
            <a:endParaRPr lang="en-GB"/>
          </a:p>
        </p:txBody>
      </p:sp>
      <p:pic>
        <p:nvPicPr>
          <p:cNvPr id="13" name="Picture 12">
            <a:extLst>
              <a:ext uri="{FF2B5EF4-FFF2-40B4-BE49-F238E27FC236}">
                <a16:creationId xmlns:a16="http://schemas.microsoft.com/office/drawing/2014/main" id="{54863EA2-0670-46C0-9DE7-01C441BE439B}"/>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17386476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all-outs - Out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2E6D1-5C65-4E06-B9F8-41A42A7A58D3}"/>
              </a:ext>
            </a:extLst>
          </p:cNvPr>
          <p:cNvSpPr>
            <a:spLocks noGrp="1"/>
          </p:cNvSpPr>
          <p:nvPr>
            <p:ph type="title" hasCustomPrompt="1"/>
          </p:nvPr>
        </p:nvSpPr>
        <p:spPr/>
        <p:txBody>
          <a:bodyPr/>
          <a:lstStyle/>
          <a:p>
            <a:r>
              <a:rPr lang="en-US" dirty="0"/>
              <a:t>Click to edit Title</a:t>
            </a:r>
            <a:endParaRPr lang="en-PH" dirty="0"/>
          </a:p>
        </p:txBody>
      </p:sp>
      <p:sp>
        <p:nvSpPr>
          <p:cNvPr id="9" name="Text Placeholder 16">
            <a:extLst>
              <a:ext uri="{FF2B5EF4-FFF2-40B4-BE49-F238E27FC236}">
                <a16:creationId xmlns:a16="http://schemas.microsoft.com/office/drawing/2014/main" id="{842E95FB-1D7B-493D-868E-7464FFA1ABD9}"/>
              </a:ext>
            </a:extLst>
          </p:cNvPr>
          <p:cNvSpPr>
            <a:spLocks noGrp="1"/>
          </p:cNvSpPr>
          <p:nvPr>
            <p:ph type="body" sz="quarter" idx="14" hasCustomPrompt="1"/>
          </p:nvPr>
        </p:nvSpPr>
        <p:spPr>
          <a:xfrm>
            <a:off x="457200" y="1828800"/>
            <a:ext cx="7429500" cy="1600200"/>
          </a:xfrm>
          <a:prstGeom prst="rect">
            <a:avLst/>
          </a:prstGeom>
        </p:spPr>
        <p:txBody>
          <a:bodyPr lIns="0" tIns="0" rIns="0" bIns="0">
            <a:noAutofit/>
          </a:bodyPr>
          <a:lstStyle>
            <a:lvl1pPr>
              <a:lnSpc>
                <a:spcPct val="90000"/>
              </a:lnSpc>
              <a:spcBef>
                <a:spcPts val="600"/>
              </a:spcBef>
              <a:spcAft>
                <a:spcPts val="1200"/>
              </a:spcAft>
              <a:defRPr sz="1800" b="0">
                <a:solidFill>
                  <a:schemeClr val="tx1"/>
                </a:solidFill>
              </a:defRPr>
            </a:lvl1pPr>
          </a:lstStyle>
          <a:p>
            <a:pPr lvl="0"/>
            <a:r>
              <a:rPr lang="en-US" dirty="0"/>
              <a:t>Click to add text </a:t>
            </a:r>
          </a:p>
        </p:txBody>
      </p:sp>
      <p:sp>
        <p:nvSpPr>
          <p:cNvPr id="10" name="Picture Placeholder 3">
            <a:extLst>
              <a:ext uri="{FF2B5EF4-FFF2-40B4-BE49-F238E27FC236}">
                <a16:creationId xmlns:a16="http://schemas.microsoft.com/office/drawing/2014/main" id="{EF4DAFD0-4FB4-425B-A42D-299133C97D33}"/>
              </a:ext>
            </a:extLst>
          </p:cNvPr>
          <p:cNvSpPr>
            <a:spLocks noGrp="1"/>
          </p:cNvSpPr>
          <p:nvPr>
            <p:ph type="pic" sz="quarter" idx="15" hasCustomPrompt="1"/>
          </p:nvPr>
        </p:nvSpPr>
        <p:spPr>
          <a:xfrm>
            <a:off x="457200" y="3886200"/>
            <a:ext cx="5524500" cy="25146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11" name="Text Placeholder 16">
            <a:extLst>
              <a:ext uri="{FF2B5EF4-FFF2-40B4-BE49-F238E27FC236}">
                <a16:creationId xmlns:a16="http://schemas.microsoft.com/office/drawing/2014/main" id="{62137EE0-DE44-4020-9C7B-B557B6A445A4}"/>
              </a:ext>
            </a:extLst>
          </p:cNvPr>
          <p:cNvSpPr>
            <a:spLocks noGrp="1"/>
          </p:cNvSpPr>
          <p:nvPr>
            <p:ph type="body" sz="quarter" idx="13" hasCustomPrompt="1"/>
          </p:nvPr>
        </p:nvSpPr>
        <p:spPr>
          <a:xfrm>
            <a:off x="8115300" y="1828800"/>
            <a:ext cx="3619500" cy="1600200"/>
          </a:xfrm>
          <a:prstGeom prst="rect">
            <a:avLst/>
          </a:prstGeom>
          <a:noFill/>
          <a:ln w="6350">
            <a:solidFill>
              <a:schemeClr val="accent1"/>
            </a:solidFill>
          </a:ln>
        </p:spPr>
        <p:txBody>
          <a:bodyPr lIns="180000" tIns="180000" rIns="180000" bIns="180000"/>
          <a:lstStyle>
            <a:lvl1pPr>
              <a:lnSpc>
                <a:spcPct val="90000"/>
              </a:lnSpc>
              <a:spcBef>
                <a:spcPts val="300"/>
              </a:spcBef>
              <a:spcAft>
                <a:spcPts val="600"/>
              </a:spcAft>
              <a:defRPr sz="1600" b="0" i="1">
                <a:solidFill>
                  <a:schemeClr val="accent1"/>
                </a:solidFill>
              </a:defRPr>
            </a:lvl1pPr>
          </a:lstStyle>
          <a:p>
            <a:pPr lvl="0"/>
            <a:r>
              <a:rPr lang="en-US" dirty="0"/>
              <a:t>Call out box styles mirror those across the rest of our suite of </a:t>
            </a:r>
            <a:r>
              <a:rPr lang="en-US" dirty="0" err="1"/>
              <a:t>outputs.The</a:t>
            </a:r>
            <a:r>
              <a:rPr lang="en-US" dirty="0"/>
              <a:t> call out box text can be edited and is designed to resize to accommodate different size text flows.</a:t>
            </a:r>
          </a:p>
        </p:txBody>
      </p:sp>
      <p:sp>
        <p:nvSpPr>
          <p:cNvPr id="12" name="Picture Placeholder 3">
            <a:extLst>
              <a:ext uri="{FF2B5EF4-FFF2-40B4-BE49-F238E27FC236}">
                <a16:creationId xmlns:a16="http://schemas.microsoft.com/office/drawing/2014/main" id="{557CB78A-33C8-4FC1-B165-81F4C2A13BC7}"/>
              </a:ext>
            </a:extLst>
          </p:cNvPr>
          <p:cNvSpPr>
            <a:spLocks noGrp="1"/>
          </p:cNvSpPr>
          <p:nvPr>
            <p:ph type="pic" sz="quarter" idx="16" hasCustomPrompt="1"/>
          </p:nvPr>
        </p:nvSpPr>
        <p:spPr>
          <a:xfrm>
            <a:off x="6210300" y="3886200"/>
            <a:ext cx="5524500" cy="25146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7" name="Date Placeholder 6">
            <a:extLst>
              <a:ext uri="{FF2B5EF4-FFF2-40B4-BE49-F238E27FC236}">
                <a16:creationId xmlns:a16="http://schemas.microsoft.com/office/drawing/2014/main" id="{6A101948-0410-D846-8EBE-AC47CAF425A6}"/>
              </a:ext>
            </a:extLst>
          </p:cNvPr>
          <p:cNvSpPr>
            <a:spLocks noGrp="1"/>
          </p:cNvSpPr>
          <p:nvPr>
            <p:ph type="dt" sz="half" idx="17"/>
          </p:nvPr>
        </p:nvSpPr>
        <p:spPr/>
        <p:txBody>
          <a:bodyPr/>
          <a:lstStyle/>
          <a:p>
            <a:fld id="{846CE7D5-CF57-46EF-B807-FDD0502418D4}" type="datetimeFigureOut">
              <a:rPr lang="en-GB" smtClean="0"/>
              <a:t>09/06/2023</a:t>
            </a:fld>
            <a:endParaRPr lang="en-GB"/>
          </a:p>
        </p:txBody>
      </p:sp>
      <p:sp>
        <p:nvSpPr>
          <p:cNvPr id="8" name="Footer Placeholder 7">
            <a:extLst>
              <a:ext uri="{FF2B5EF4-FFF2-40B4-BE49-F238E27FC236}">
                <a16:creationId xmlns:a16="http://schemas.microsoft.com/office/drawing/2014/main" id="{F5C4DBBE-B057-6A4B-B616-2495AC7F3034}"/>
              </a:ext>
            </a:extLst>
          </p:cNvPr>
          <p:cNvSpPr>
            <a:spLocks noGrp="1"/>
          </p:cNvSpPr>
          <p:nvPr>
            <p:ph type="ftr" sz="quarter" idx="18"/>
          </p:nvPr>
        </p:nvSpPr>
        <p:spPr/>
        <p:txBody>
          <a:bodyPr/>
          <a:lstStyle/>
          <a:p>
            <a:endParaRPr lang="en-GB"/>
          </a:p>
        </p:txBody>
      </p:sp>
      <p:sp>
        <p:nvSpPr>
          <p:cNvPr id="13" name="Slide Number Placeholder 12">
            <a:extLst>
              <a:ext uri="{FF2B5EF4-FFF2-40B4-BE49-F238E27FC236}">
                <a16:creationId xmlns:a16="http://schemas.microsoft.com/office/drawing/2014/main" id="{AB4B7B7B-275A-EC4C-A47B-3745FA784668}"/>
              </a:ext>
            </a:extLst>
          </p:cNvPr>
          <p:cNvSpPr>
            <a:spLocks noGrp="1"/>
          </p:cNvSpPr>
          <p:nvPr>
            <p:ph type="sldNum" sz="quarter" idx="19"/>
          </p:nvPr>
        </p:nvSpPr>
        <p:spPr/>
        <p:txBody>
          <a:bodyPr/>
          <a:lstStyle/>
          <a:p>
            <a:fld id="{330EA680-D336-4FF7-8B7A-9848BB0A1C32}" type="slidenum">
              <a:rPr lang="en-GB" smtClean="0"/>
              <a:t>‹#›</a:t>
            </a:fld>
            <a:endParaRPr lang="en-GB"/>
          </a:p>
        </p:txBody>
      </p:sp>
      <p:pic>
        <p:nvPicPr>
          <p:cNvPr id="14" name="Picture 13">
            <a:extLst>
              <a:ext uri="{FF2B5EF4-FFF2-40B4-BE49-F238E27FC236}">
                <a16:creationId xmlns:a16="http://schemas.microsoft.com/office/drawing/2014/main" id="{438E7DA2-17BC-4965-BA44-4F2DFAE05FF3}"/>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19018317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 Video Content - Embedded 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5935665-280C-4908-9891-241F791D7F18}"/>
              </a:ext>
            </a:extLst>
          </p:cNvPr>
          <p:cNvSpPr>
            <a:spLocks noGrp="1"/>
          </p:cNvSpPr>
          <p:nvPr>
            <p:ph type="media" sz="quarter" idx="13" hasCustomPrompt="1"/>
          </p:nvPr>
        </p:nvSpPr>
        <p:spPr>
          <a:xfrm>
            <a:off x="0" y="0"/>
            <a:ext cx="12192000" cy="6858000"/>
          </a:xfrm>
          <a:prstGeom prst="rect">
            <a:avLst/>
          </a:prstGeom>
        </p:spPr>
        <p:txBody>
          <a:bodyPr anchor="b"/>
          <a:lstStyle>
            <a:lvl1pPr algn="r">
              <a:defRPr sz="1100">
                <a:solidFill>
                  <a:schemeClr val="tx2"/>
                </a:solidFill>
              </a:defRPr>
            </a:lvl1pPr>
          </a:lstStyle>
          <a:p>
            <a:r>
              <a:rPr lang="en-US" dirty="0"/>
              <a:t>Click on the icon to embed a video</a:t>
            </a:r>
          </a:p>
        </p:txBody>
      </p:sp>
    </p:spTree>
    <p:extLst>
      <p:ext uri="{BB962C8B-B14F-4D97-AF65-F5344CB8AC3E}">
        <p14:creationId xmlns:p14="http://schemas.microsoft.com/office/powerpoint/2010/main" val="10441587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ingle imag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A8869CB-2223-4946-81BC-8717270A6AD9}"/>
              </a:ext>
            </a:extLst>
          </p:cNvPr>
          <p:cNvSpPr>
            <a:spLocks noGrp="1"/>
          </p:cNvSpPr>
          <p:nvPr>
            <p:ph type="pic" sz="quarter" idx="15" hasCustomPrompt="1"/>
          </p:nvPr>
        </p:nvSpPr>
        <p:spPr>
          <a:xfrm>
            <a:off x="457200" y="457200"/>
            <a:ext cx="11277600" cy="5943600"/>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2" name="Date Placeholder 1">
            <a:extLst>
              <a:ext uri="{FF2B5EF4-FFF2-40B4-BE49-F238E27FC236}">
                <a16:creationId xmlns:a16="http://schemas.microsoft.com/office/drawing/2014/main" id="{C62AF549-D7E5-A945-85AB-E724C3BC1AF5}"/>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3" name="Footer Placeholder 2">
            <a:extLst>
              <a:ext uri="{FF2B5EF4-FFF2-40B4-BE49-F238E27FC236}">
                <a16:creationId xmlns:a16="http://schemas.microsoft.com/office/drawing/2014/main" id="{B093C0D5-9D81-4041-A629-7E97DCF54DF4}"/>
              </a:ext>
            </a:extLst>
          </p:cNvPr>
          <p:cNvSpPr>
            <a:spLocks noGrp="1"/>
          </p:cNvSpPr>
          <p:nvPr>
            <p:ph type="ftr" sz="quarter" idx="17"/>
          </p:nvPr>
        </p:nvSpPr>
        <p:spPr/>
        <p:txBody>
          <a:bodyPr/>
          <a:lstStyle/>
          <a:p>
            <a:endParaRPr lang="en-GB"/>
          </a:p>
        </p:txBody>
      </p:sp>
      <p:sp>
        <p:nvSpPr>
          <p:cNvPr id="4" name="Slide Number Placeholder 3">
            <a:extLst>
              <a:ext uri="{FF2B5EF4-FFF2-40B4-BE49-F238E27FC236}">
                <a16:creationId xmlns:a16="http://schemas.microsoft.com/office/drawing/2014/main" id="{06B3B7FF-A06A-D14D-902C-53322BE3D353}"/>
              </a:ext>
            </a:extLst>
          </p:cNvPr>
          <p:cNvSpPr>
            <a:spLocks noGrp="1"/>
          </p:cNvSpPr>
          <p:nvPr>
            <p:ph type="sldNum" sz="quarter" idx="18"/>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497718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ingle image with titl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A8869CB-2223-4946-81BC-8717270A6AD9}"/>
              </a:ext>
            </a:extLst>
          </p:cNvPr>
          <p:cNvSpPr>
            <a:spLocks noGrp="1"/>
          </p:cNvSpPr>
          <p:nvPr>
            <p:ph type="pic" sz="quarter" idx="15" hasCustomPrompt="1"/>
          </p:nvPr>
        </p:nvSpPr>
        <p:spPr>
          <a:xfrm>
            <a:off x="457200" y="1828800"/>
            <a:ext cx="11277600" cy="4572000"/>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8" name="Title 1">
            <a:extLst>
              <a:ext uri="{FF2B5EF4-FFF2-40B4-BE49-F238E27FC236}">
                <a16:creationId xmlns:a16="http://schemas.microsoft.com/office/drawing/2014/main" id="{834B9CBD-AF1F-4C24-B1D3-A7A9BEC7EF9F}"/>
              </a:ext>
            </a:extLst>
          </p:cNvPr>
          <p:cNvSpPr>
            <a:spLocks noGrp="1"/>
          </p:cNvSpPr>
          <p:nvPr>
            <p:ph type="title" hasCustomPrompt="1"/>
          </p:nvPr>
        </p:nvSpPr>
        <p:spPr>
          <a:xfrm>
            <a:off x="457200" y="914400"/>
            <a:ext cx="11277600" cy="685799"/>
          </a:xfrm>
        </p:spPr>
        <p:txBody>
          <a:bodyPr/>
          <a:lstStyle/>
          <a:p>
            <a:r>
              <a:rPr lang="en-US" dirty="0"/>
              <a:t>Single image slide title</a:t>
            </a:r>
            <a:endParaRPr lang="en-PH" dirty="0"/>
          </a:p>
        </p:txBody>
      </p:sp>
      <p:sp>
        <p:nvSpPr>
          <p:cNvPr id="2" name="Date Placeholder 1">
            <a:extLst>
              <a:ext uri="{FF2B5EF4-FFF2-40B4-BE49-F238E27FC236}">
                <a16:creationId xmlns:a16="http://schemas.microsoft.com/office/drawing/2014/main" id="{0343D43B-F902-EF48-B78B-08E311312951}"/>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3" name="Footer Placeholder 2">
            <a:extLst>
              <a:ext uri="{FF2B5EF4-FFF2-40B4-BE49-F238E27FC236}">
                <a16:creationId xmlns:a16="http://schemas.microsoft.com/office/drawing/2014/main" id="{8C20E4F2-4712-9946-9A1A-5445585875A3}"/>
              </a:ext>
            </a:extLst>
          </p:cNvPr>
          <p:cNvSpPr>
            <a:spLocks noGrp="1"/>
          </p:cNvSpPr>
          <p:nvPr>
            <p:ph type="ftr" sz="quarter" idx="17"/>
          </p:nvPr>
        </p:nvSpPr>
        <p:spPr/>
        <p:txBody>
          <a:bodyPr/>
          <a:lstStyle/>
          <a:p>
            <a:endParaRPr lang="en-GB"/>
          </a:p>
        </p:txBody>
      </p:sp>
      <p:sp>
        <p:nvSpPr>
          <p:cNvPr id="4" name="Slide Number Placeholder 3">
            <a:extLst>
              <a:ext uri="{FF2B5EF4-FFF2-40B4-BE49-F238E27FC236}">
                <a16:creationId xmlns:a16="http://schemas.microsoft.com/office/drawing/2014/main" id="{34CEE405-76E0-9641-B35A-2573BA178E03}"/>
              </a:ext>
            </a:extLst>
          </p:cNvPr>
          <p:cNvSpPr>
            <a:spLocks noGrp="1"/>
          </p:cNvSpPr>
          <p:nvPr>
            <p:ph type="sldNum" sz="quarter" idx="18"/>
          </p:nvPr>
        </p:nvSpPr>
        <p:spPr/>
        <p:txBody>
          <a:bodyPr/>
          <a:lstStyle/>
          <a:p>
            <a:fld id="{330EA680-D336-4FF7-8B7A-9848BB0A1C32}" type="slidenum">
              <a:rPr lang="en-GB" smtClean="0"/>
              <a:t>‹#›</a:t>
            </a:fld>
            <a:endParaRPr lang="en-GB"/>
          </a:p>
        </p:txBody>
      </p:sp>
      <p:pic>
        <p:nvPicPr>
          <p:cNvPr id="10" name="Picture 9">
            <a:extLst>
              <a:ext uri="{FF2B5EF4-FFF2-40B4-BE49-F238E27FC236}">
                <a16:creationId xmlns:a16="http://schemas.microsoft.com/office/drawing/2014/main" id="{DF0B808E-0BBE-401D-96D9-025FCA89B4B0}"/>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2532437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ingle image with description">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B4049965-34B5-48F5-8EBC-41C49A331132}"/>
              </a:ext>
            </a:extLst>
          </p:cNvPr>
          <p:cNvSpPr>
            <a:spLocks noGrp="1"/>
          </p:cNvSpPr>
          <p:nvPr>
            <p:ph type="pic" sz="quarter" idx="15" hasCustomPrompt="1"/>
          </p:nvPr>
        </p:nvSpPr>
        <p:spPr>
          <a:xfrm>
            <a:off x="4267200" y="0"/>
            <a:ext cx="7924800" cy="68580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2" name="Title 1">
            <a:extLst>
              <a:ext uri="{FF2B5EF4-FFF2-40B4-BE49-F238E27FC236}">
                <a16:creationId xmlns:a16="http://schemas.microsoft.com/office/drawing/2014/main" id="{B55ECC8B-4B56-4777-97FD-BF1D9B8F06E6}"/>
              </a:ext>
            </a:extLst>
          </p:cNvPr>
          <p:cNvSpPr>
            <a:spLocks noGrp="1"/>
          </p:cNvSpPr>
          <p:nvPr>
            <p:ph type="title" hasCustomPrompt="1"/>
          </p:nvPr>
        </p:nvSpPr>
        <p:spPr>
          <a:xfrm>
            <a:off x="457201" y="1143000"/>
            <a:ext cx="3581399" cy="2514600"/>
          </a:xfrm>
        </p:spPr>
        <p:txBody>
          <a:bodyPr>
            <a:noAutofit/>
          </a:bodyPr>
          <a:lstStyle>
            <a:lvl1pPr>
              <a:lnSpc>
                <a:spcPct val="90000"/>
              </a:lnSpc>
              <a:defRPr sz="2800">
                <a:solidFill>
                  <a:schemeClr val="accent1"/>
                </a:solidFill>
              </a:defRPr>
            </a:lvl1pPr>
          </a:lstStyle>
          <a:p>
            <a:r>
              <a:rPr lang="en-US" dirty="0"/>
              <a:t>Single image with description title</a:t>
            </a:r>
            <a:endParaRPr lang="en-PH" dirty="0"/>
          </a:p>
        </p:txBody>
      </p:sp>
      <p:sp>
        <p:nvSpPr>
          <p:cNvPr id="9" name="Text Placeholder 16">
            <a:extLst>
              <a:ext uri="{FF2B5EF4-FFF2-40B4-BE49-F238E27FC236}">
                <a16:creationId xmlns:a16="http://schemas.microsoft.com/office/drawing/2014/main" id="{19AF6AE8-D2B1-4EB5-BBB4-9077B1F7CBEC}"/>
              </a:ext>
            </a:extLst>
          </p:cNvPr>
          <p:cNvSpPr>
            <a:spLocks noGrp="1"/>
          </p:cNvSpPr>
          <p:nvPr>
            <p:ph type="body" sz="quarter" idx="14" hasCustomPrompt="1"/>
          </p:nvPr>
        </p:nvSpPr>
        <p:spPr>
          <a:xfrm>
            <a:off x="457201" y="4114800"/>
            <a:ext cx="3581399" cy="2286000"/>
          </a:xfrm>
          <a:prstGeom prst="rect">
            <a:avLst/>
          </a:prstGeom>
        </p:spPr>
        <p:txBody>
          <a:bodyPr lIns="0" tIns="0" rIns="0" bIns="0"/>
          <a:lstStyle>
            <a:lvl1pPr marL="0" indent="0">
              <a:lnSpc>
                <a:spcPct val="90000"/>
              </a:lnSpc>
              <a:spcBef>
                <a:spcPts val="600"/>
              </a:spcBef>
              <a:spcAft>
                <a:spcPts val="1200"/>
              </a:spcAft>
              <a:buClr>
                <a:schemeClr val="bg1"/>
              </a:buClr>
              <a:buFont typeface="Arial" panose="020B0604020202020204" pitchFamily="34" charset="0"/>
              <a:buNone/>
              <a:defRPr sz="1600" b="0">
                <a:solidFill>
                  <a:schemeClr val="tx1"/>
                </a:solidFill>
              </a:defRPr>
            </a:lvl1pPr>
          </a:lstStyle>
          <a:p>
            <a:pPr lvl="0"/>
            <a:r>
              <a:rPr lang="en-US" dirty="0"/>
              <a:t>Overview text here as additional description for the image</a:t>
            </a:r>
          </a:p>
        </p:txBody>
      </p:sp>
      <p:sp>
        <p:nvSpPr>
          <p:cNvPr id="3" name="Date Placeholder 2">
            <a:extLst>
              <a:ext uri="{FF2B5EF4-FFF2-40B4-BE49-F238E27FC236}">
                <a16:creationId xmlns:a16="http://schemas.microsoft.com/office/drawing/2014/main" id="{B9DF6F40-7A61-BC4D-8966-3822827DB99D}"/>
              </a:ext>
            </a:extLst>
          </p:cNvPr>
          <p:cNvSpPr>
            <a:spLocks noGrp="1"/>
          </p:cNvSpPr>
          <p:nvPr>
            <p:ph type="dt" sz="half" idx="16"/>
          </p:nvPr>
        </p:nvSpPr>
        <p:spPr/>
        <p:txBody>
          <a:bodyPr/>
          <a:lstStyle/>
          <a:p>
            <a:fld id="{846CE7D5-CF57-46EF-B807-FDD0502418D4}" type="datetimeFigureOut">
              <a:rPr lang="en-GB" smtClean="0"/>
              <a:t>09/06/2023</a:t>
            </a:fld>
            <a:endParaRPr lang="en-GB"/>
          </a:p>
        </p:txBody>
      </p:sp>
      <p:sp>
        <p:nvSpPr>
          <p:cNvPr id="4" name="Footer Placeholder 3">
            <a:extLst>
              <a:ext uri="{FF2B5EF4-FFF2-40B4-BE49-F238E27FC236}">
                <a16:creationId xmlns:a16="http://schemas.microsoft.com/office/drawing/2014/main" id="{18822379-8B9F-D846-B4E3-49562275A79C}"/>
              </a:ext>
            </a:extLst>
          </p:cNvPr>
          <p:cNvSpPr>
            <a:spLocks noGrp="1"/>
          </p:cNvSpPr>
          <p:nvPr>
            <p:ph type="ftr" sz="quarter" idx="17"/>
          </p:nvPr>
        </p:nvSpPr>
        <p:spPr/>
        <p:txBody>
          <a:bodyPr/>
          <a:lstStyle/>
          <a:p>
            <a:endParaRPr lang="en-GB"/>
          </a:p>
        </p:txBody>
      </p:sp>
      <p:sp>
        <p:nvSpPr>
          <p:cNvPr id="5" name="Slide Number Placeholder 4">
            <a:extLst>
              <a:ext uri="{FF2B5EF4-FFF2-40B4-BE49-F238E27FC236}">
                <a16:creationId xmlns:a16="http://schemas.microsoft.com/office/drawing/2014/main" id="{CB346852-6A7A-8A45-96B4-C9AD3A37CDB1}"/>
              </a:ext>
            </a:extLst>
          </p:cNvPr>
          <p:cNvSpPr>
            <a:spLocks noGrp="1"/>
          </p:cNvSpPr>
          <p:nvPr>
            <p:ph type="sldNum" sz="quarter" idx="18"/>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99370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ree image with description">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A8869CB-2223-4946-81BC-8717270A6AD9}"/>
              </a:ext>
            </a:extLst>
          </p:cNvPr>
          <p:cNvSpPr>
            <a:spLocks noGrp="1"/>
          </p:cNvSpPr>
          <p:nvPr>
            <p:ph type="pic" sz="quarter" idx="15" hasCustomPrompt="1"/>
          </p:nvPr>
        </p:nvSpPr>
        <p:spPr>
          <a:xfrm>
            <a:off x="457200" y="3886200"/>
            <a:ext cx="5524500" cy="2514600"/>
          </a:xfrm>
          <a:prstGeom prst="rect">
            <a:avLst/>
          </a:prstGeom>
          <a:noFill/>
        </p:spPr>
        <p:txBody>
          <a:bodyPr anchor="b"/>
          <a:lstStyle>
            <a:lvl1pPr algn="r">
              <a:defRPr sz="1100">
                <a:solidFill>
                  <a:schemeClr val="tx2"/>
                </a:solidFill>
              </a:defRPr>
            </a:lvl1pPr>
          </a:lstStyle>
          <a:p>
            <a:r>
              <a:rPr lang="en-US" dirty="0"/>
              <a:t>Click on the icon to insert video still</a:t>
            </a:r>
          </a:p>
        </p:txBody>
      </p:sp>
      <p:sp>
        <p:nvSpPr>
          <p:cNvPr id="6" name="Picture Placeholder 3">
            <a:extLst>
              <a:ext uri="{FF2B5EF4-FFF2-40B4-BE49-F238E27FC236}">
                <a16:creationId xmlns:a16="http://schemas.microsoft.com/office/drawing/2014/main" id="{12C63D43-69CB-4811-B72D-5F3DCB51568E}"/>
              </a:ext>
            </a:extLst>
          </p:cNvPr>
          <p:cNvSpPr>
            <a:spLocks noGrp="1"/>
          </p:cNvSpPr>
          <p:nvPr>
            <p:ph type="pic" sz="quarter" idx="16" hasCustomPrompt="1"/>
          </p:nvPr>
        </p:nvSpPr>
        <p:spPr>
          <a:xfrm>
            <a:off x="6210300" y="1828800"/>
            <a:ext cx="5524500" cy="4572000"/>
          </a:xfrm>
          <a:prstGeom prst="rect">
            <a:avLst/>
          </a:prstGeom>
          <a:noFill/>
        </p:spPr>
        <p:txBody>
          <a:bodyPr anchor="b"/>
          <a:lstStyle>
            <a:lvl1pPr algn="r">
              <a:defRPr sz="1100">
                <a:solidFill>
                  <a:schemeClr val="tx2"/>
                </a:solidFill>
              </a:defRPr>
            </a:lvl1pPr>
          </a:lstStyle>
          <a:p>
            <a:r>
              <a:rPr lang="en-US" dirty="0"/>
              <a:t>Click on the icon to insert video still</a:t>
            </a:r>
          </a:p>
        </p:txBody>
      </p:sp>
      <p:sp>
        <p:nvSpPr>
          <p:cNvPr id="8" name="Title 1">
            <a:extLst>
              <a:ext uri="{FF2B5EF4-FFF2-40B4-BE49-F238E27FC236}">
                <a16:creationId xmlns:a16="http://schemas.microsoft.com/office/drawing/2014/main" id="{834B9CBD-AF1F-4C24-B1D3-A7A9BEC7EF9F}"/>
              </a:ext>
            </a:extLst>
          </p:cNvPr>
          <p:cNvSpPr>
            <a:spLocks noGrp="1"/>
          </p:cNvSpPr>
          <p:nvPr>
            <p:ph type="title" hasCustomPrompt="1"/>
          </p:nvPr>
        </p:nvSpPr>
        <p:spPr>
          <a:xfrm>
            <a:off x="457200" y="914400"/>
            <a:ext cx="11277600" cy="685799"/>
          </a:xfrm>
        </p:spPr>
        <p:txBody>
          <a:bodyPr/>
          <a:lstStyle/>
          <a:p>
            <a:r>
              <a:rPr lang="en-US" dirty="0"/>
              <a:t>Click to edit Title</a:t>
            </a:r>
            <a:endParaRPr lang="en-PH" dirty="0"/>
          </a:p>
        </p:txBody>
      </p:sp>
      <p:sp>
        <p:nvSpPr>
          <p:cNvPr id="9" name="Text Placeholder 16">
            <a:extLst>
              <a:ext uri="{FF2B5EF4-FFF2-40B4-BE49-F238E27FC236}">
                <a16:creationId xmlns:a16="http://schemas.microsoft.com/office/drawing/2014/main" id="{3250F41B-9145-47D2-ABD7-EBD915A67B82}"/>
              </a:ext>
            </a:extLst>
          </p:cNvPr>
          <p:cNvSpPr>
            <a:spLocks noGrp="1"/>
          </p:cNvSpPr>
          <p:nvPr>
            <p:ph type="body" sz="quarter" idx="14" hasCustomPrompt="1"/>
          </p:nvPr>
        </p:nvSpPr>
        <p:spPr>
          <a:xfrm>
            <a:off x="457200" y="1828800"/>
            <a:ext cx="5524500" cy="1600200"/>
          </a:xfrm>
          <a:prstGeom prst="rect">
            <a:avLst/>
          </a:prstGeom>
        </p:spPr>
        <p:txBody>
          <a:bodyPr lIns="0" tIns="0" rIns="0" bIns="0">
            <a:noAutofit/>
          </a:bodyPr>
          <a:lstStyle>
            <a:lvl1pPr>
              <a:lnSpc>
                <a:spcPct val="90000"/>
              </a:lnSpc>
              <a:spcBef>
                <a:spcPts val="600"/>
              </a:spcBef>
              <a:spcAft>
                <a:spcPts val="1200"/>
              </a:spcAft>
              <a:defRPr sz="1800" b="0">
                <a:solidFill>
                  <a:schemeClr val="tx1"/>
                </a:solidFill>
              </a:defRPr>
            </a:lvl1pPr>
          </a:lstStyle>
          <a:p>
            <a:pPr lvl="0"/>
            <a:r>
              <a:rPr lang="en-US" dirty="0"/>
              <a:t>Click to add text </a:t>
            </a:r>
          </a:p>
        </p:txBody>
      </p:sp>
      <p:sp>
        <p:nvSpPr>
          <p:cNvPr id="2" name="Date Placeholder 1">
            <a:extLst>
              <a:ext uri="{FF2B5EF4-FFF2-40B4-BE49-F238E27FC236}">
                <a16:creationId xmlns:a16="http://schemas.microsoft.com/office/drawing/2014/main" id="{2EA656F3-31E8-FE41-90A1-D35B4E282477}"/>
              </a:ext>
            </a:extLst>
          </p:cNvPr>
          <p:cNvSpPr>
            <a:spLocks noGrp="1"/>
          </p:cNvSpPr>
          <p:nvPr>
            <p:ph type="dt" sz="half" idx="17"/>
          </p:nvPr>
        </p:nvSpPr>
        <p:spPr/>
        <p:txBody>
          <a:bodyPr/>
          <a:lstStyle/>
          <a:p>
            <a:fld id="{846CE7D5-CF57-46EF-B807-FDD0502418D4}" type="datetimeFigureOut">
              <a:rPr lang="en-GB" smtClean="0"/>
              <a:t>09/06/2023</a:t>
            </a:fld>
            <a:endParaRPr lang="en-GB"/>
          </a:p>
        </p:txBody>
      </p:sp>
      <p:sp>
        <p:nvSpPr>
          <p:cNvPr id="3" name="Footer Placeholder 2">
            <a:extLst>
              <a:ext uri="{FF2B5EF4-FFF2-40B4-BE49-F238E27FC236}">
                <a16:creationId xmlns:a16="http://schemas.microsoft.com/office/drawing/2014/main" id="{EB2F11DF-1B83-474F-B702-61417899BC7E}"/>
              </a:ext>
            </a:extLst>
          </p:cNvPr>
          <p:cNvSpPr>
            <a:spLocks noGrp="1"/>
          </p:cNvSpPr>
          <p:nvPr>
            <p:ph type="ftr" sz="quarter" idx="18"/>
          </p:nvPr>
        </p:nvSpPr>
        <p:spPr/>
        <p:txBody>
          <a:bodyPr/>
          <a:lstStyle/>
          <a:p>
            <a:endParaRPr lang="en-GB"/>
          </a:p>
        </p:txBody>
      </p:sp>
      <p:sp>
        <p:nvSpPr>
          <p:cNvPr id="4" name="Slide Number Placeholder 3">
            <a:extLst>
              <a:ext uri="{FF2B5EF4-FFF2-40B4-BE49-F238E27FC236}">
                <a16:creationId xmlns:a16="http://schemas.microsoft.com/office/drawing/2014/main" id="{A19D7A8F-A866-494F-946D-40B8BD302144}"/>
              </a:ext>
            </a:extLst>
          </p:cNvPr>
          <p:cNvSpPr>
            <a:spLocks noGrp="1"/>
          </p:cNvSpPr>
          <p:nvPr>
            <p:ph type="sldNum" sz="quarter" idx="19"/>
          </p:nvPr>
        </p:nvSpPr>
        <p:spPr/>
        <p:txBody>
          <a:bodyPr/>
          <a:lstStyle/>
          <a:p>
            <a:fld id="{330EA680-D336-4FF7-8B7A-9848BB0A1C32}" type="slidenum">
              <a:rPr lang="en-GB" smtClean="0"/>
              <a:t>‹#›</a:t>
            </a:fld>
            <a:endParaRPr lang="en-GB"/>
          </a:p>
        </p:txBody>
      </p:sp>
      <p:pic>
        <p:nvPicPr>
          <p:cNvPr id="10" name="Picture 9">
            <a:extLst>
              <a:ext uri="{FF2B5EF4-FFF2-40B4-BE49-F238E27FC236}">
                <a16:creationId xmlns:a16="http://schemas.microsoft.com/office/drawing/2014/main" id="{677D0EB6-4861-4F8C-8D8E-6CAA7C9F4551}"/>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1917311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 - Image-led v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96BE32A-F5EC-4F7B-8C63-941D64A72428}"/>
              </a:ext>
            </a:extLst>
          </p:cNvPr>
          <p:cNvSpPr>
            <a:spLocks noGrp="1"/>
          </p:cNvSpPr>
          <p:nvPr>
            <p:ph type="pic" sz="quarter" idx="15" hasCustomPrompt="1"/>
          </p:nvPr>
        </p:nvSpPr>
        <p:spPr>
          <a:xfrm>
            <a:off x="0" y="0"/>
            <a:ext cx="12192000" cy="6858000"/>
          </a:xfrm>
          <a:prstGeom prst="rect">
            <a:avLst/>
          </a:prstGeom>
          <a:noFill/>
        </p:spPr>
        <p:txBody>
          <a:bodyPr anchor="b"/>
          <a:lstStyle>
            <a:lvl1pPr algn="r">
              <a:defRPr sz="1200">
                <a:solidFill>
                  <a:schemeClr val="tx2"/>
                </a:solidFill>
              </a:defRPr>
            </a:lvl1pPr>
          </a:lstStyle>
          <a:p>
            <a:r>
              <a:rPr lang="en-US" dirty="0"/>
              <a:t>Click on the icon  to insert an image &gt; Right Click &gt; Send to Back</a:t>
            </a:r>
          </a:p>
        </p:txBody>
      </p:sp>
      <p:sp>
        <p:nvSpPr>
          <p:cNvPr id="2" name="Title 1">
            <a:extLst>
              <a:ext uri="{FF2B5EF4-FFF2-40B4-BE49-F238E27FC236}">
                <a16:creationId xmlns:a16="http://schemas.microsoft.com/office/drawing/2014/main" id="{C8EA2F65-C185-447C-ACCA-99B8A1EB9242}"/>
              </a:ext>
            </a:extLst>
          </p:cNvPr>
          <p:cNvSpPr>
            <a:spLocks noGrp="1"/>
          </p:cNvSpPr>
          <p:nvPr>
            <p:ph type="title" hasCustomPrompt="1"/>
          </p:nvPr>
        </p:nvSpPr>
        <p:spPr>
          <a:xfrm>
            <a:off x="457200" y="2971801"/>
            <a:ext cx="4572000" cy="1371599"/>
          </a:xfrm>
        </p:spPr>
        <p:txBody>
          <a:bodyPr>
            <a:normAutofit/>
          </a:bodyPr>
          <a:lstStyle>
            <a:lvl1pPr>
              <a:defRPr sz="4200">
                <a:solidFill>
                  <a:schemeClr val="bg1"/>
                </a:solidFill>
              </a:defRPr>
            </a:lvl1pPr>
          </a:lstStyle>
          <a:p>
            <a:r>
              <a:rPr lang="en-US" dirty="0"/>
              <a:t>Image-led cover title</a:t>
            </a:r>
            <a:endParaRPr lang="en-PH" dirty="0"/>
          </a:p>
        </p:txBody>
      </p:sp>
      <p:sp>
        <p:nvSpPr>
          <p:cNvPr id="10" name="Text Placeholder 16">
            <a:extLst>
              <a:ext uri="{FF2B5EF4-FFF2-40B4-BE49-F238E27FC236}">
                <a16:creationId xmlns:a16="http://schemas.microsoft.com/office/drawing/2014/main" id="{48109ABF-016F-4E47-9261-744ED08100E4}"/>
              </a:ext>
            </a:extLst>
          </p:cNvPr>
          <p:cNvSpPr>
            <a:spLocks noGrp="1"/>
          </p:cNvSpPr>
          <p:nvPr>
            <p:ph type="body" sz="quarter" idx="13" hasCustomPrompt="1"/>
          </p:nvPr>
        </p:nvSpPr>
        <p:spPr>
          <a:xfrm>
            <a:off x="457200" y="4814455"/>
            <a:ext cx="4572000" cy="228600"/>
          </a:xfrm>
          <a:prstGeom prst="rect">
            <a:avLst/>
          </a:prstGeom>
        </p:spPr>
        <p:txBody>
          <a:bodyPr lIns="0" tIns="0" rIns="0" bIns="0"/>
          <a:lstStyle>
            <a:lvl1pPr>
              <a:spcBef>
                <a:spcPts val="600"/>
              </a:spcBef>
              <a:spcAft>
                <a:spcPts val="1200"/>
              </a:spcAft>
              <a:defRPr sz="2100" b="1">
                <a:solidFill>
                  <a:schemeClr val="accent1"/>
                </a:solidFill>
              </a:defRPr>
            </a:lvl1pPr>
          </a:lstStyle>
          <a:p>
            <a:pPr lvl="0"/>
            <a:r>
              <a:rPr lang="en-US" dirty="0"/>
              <a:t>Presentation Subtitle </a:t>
            </a:r>
          </a:p>
        </p:txBody>
      </p:sp>
      <p:sp>
        <p:nvSpPr>
          <p:cNvPr id="11" name="Text Placeholder 16">
            <a:extLst>
              <a:ext uri="{FF2B5EF4-FFF2-40B4-BE49-F238E27FC236}">
                <a16:creationId xmlns:a16="http://schemas.microsoft.com/office/drawing/2014/main" id="{A670293C-AB2F-4468-BF52-B377EE380E98}"/>
              </a:ext>
            </a:extLst>
          </p:cNvPr>
          <p:cNvSpPr>
            <a:spLocks noGrp="1"/>
          </p:cNvSpPr>
          <p:nvPr>
            <p:ph type="body" sz="quarter" idx="14" hasCustomPrompt="1"/>
          </p:nvPr>
        </p:nvSpPr>
        <p:spPr>
          <a:xfrm>
            <a:off x="457200" y="5257800"/>
            <a:ext cx="4572000" cy="228600"/>
          </a:xfrm>
          <a:prstGeom prst="rect">
            <a:avLst/>
          </a:prstGeom>
        </p:spPr>
        <p:txBody>
          <a:bodyPr lIns="0" tIns="0" rIns="0" bIns="0"/>
          <a:lstStyle>
            <a:lvl1pPr>
              <a:spcBef>
                <a:spcPts val="600"/>
              </a:spcBef>
              <a:spcAft>
                <a:spcPts val="1200"/>
              </a:spcAft>
              <a:defRPr sz="1600" b="0">
                <a:solidFill>
                  <a:schemeClr val="bg1"/>
                </a:solidFill>
              </a:defRPr>
            </a:lvl1pPr>
          </a:lstStyle>
          <a:p>
            <a:pPr lvl="0"/>
            <a:r>
              <a:rPr lang="en-US" dirty="0"/>
              <a:t>Date 2020</a:t>
            </a:r>
          </a:p>
        </p:txBody>
      </p:sp>
      <p:pic>
        <p:nvPicPr>
          <p:cNvPr id="7" name="Picture 6">
            <a:extLst>
              <a:ext uri="{FF2B5EF4-FFF2-40B4-BE49-F238E27FC236}">
                <a16:creationId xmlns:a16="http://schemas.microsoft.com/office/drawing/2014/main" id="{2DE7BB1C-8BDA-4425-AAB1-470F0CE623CD}"/>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3204498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ree image with description v2">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A8869CB-2223-4946-81BC-8717270A6AD9}"/>
              </a:ext>
            </a:extLst>
          </p:cNvPr>
          <p:cNvSpPr>
            <a:spLocks noGrp="1"/>
          </p:cNvSpPr>
          <p:nvPr>
            <p:ph type="pic" sz="quarter" idx="15" hasCustomPrompt="1"/>
          </p:nvPr>
        </p:nvSpPr>
        <p:spPr>
          <a:xfrm>
            <a:off x="6210302" y="4114800"/>
            <a:ext cx="5524500" cy="2285999"/>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6" name="Picture Placeholder 3">
            <a:extLst>
              <a:ext uri="{FF2B5EF4-FFF2-40B4-BE49-F238E27FC236}">
                <a16:creationId xmlns:a16="http://schemas.microsoft.com/office/drawing/2014/main" id="{12C63D43-69CB-4811-B72D-5F3DCB51568E}"/>
              </a:ext>
            </a:extLst>
          </p:cNvPr>
          <p:cNvSpPr>
            <a:spLocks noGrp="1"/>
          </p:cNvSpPr>
          <p:nvPr>
            <p:ph type="pic" sz="quarter" idx="16" hasCustomPrompt="1"/>
          </p:nvPr>
        </p:nvSpPr>
        <p:spPr>
          <a:xfrm>
            <a:off x="457200" y="1828800"/>
            <a:ext cx="5524500" cy="4572000"/>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8" name="Title 1">
            <a:extLst>
              <a:ext uri="{FF2B5EF4-FFF2-40B4-BE49-F238E27FC236}">
                <a16:creationId xmlns:a16="http://schemas.microsoft.com/office/drawing/2014/main" id="{834B9CBD-AF1F-4C24-B1D3-A7A9BEC7EF9F}"/>
              </a:ext>
            </a:extLst>
          </p:cNvPr>
          <p:cNvSpPr>
            <a:spLocks noGrp="1"/>
          </p:cNvSpPr>
          <p:nvPr>
            <p:ph type="title" hasCustomPrompt="1"/>
          </p:nvPr>
        </p:nvSpPr>
        <p:spPr>
          <a:xfrm>
            <a:off x="457200" y="914400"/>
            <a:ext cx="11277600" cy="685799"/>
          </a:xfrm>
        </p:spPr>
        <p:txBody>
          <a:bodyPr/>
          <a:lstStyle/>
          <a:p>
            <a:r>
              <a:rPr lang="en-US" dirty="0"/>
              <a:t>Three image slide title</a:t>
            </a:r>
            <a:endParaRPr lang="en-PH" dirty="0"/>
          </a:p>
        </p:txBody>
      </p:sp>
      <p:sp>
        <p:nvSpPr>
          <p:cNvPr id="14" name="Picture Placeholder 3">
            <a:extLst>
              <a:ext uri="{FF2B5EF4-FFF2-40B4-BE49-F238E27FC236}">
                <a16:creationId xmlns:a16="http://schemas.microsoft.com/office/drawing/2014/main" id="{E9A60CDB-16CE-3146-B810-249BD5D78100}"/>
              </a:ext>
            </a:extLst>
          </p:cNvPr>
          <p:cNvSpPr>
            <a:spLocks noGrp="1"/>
          </p:cNvSpPr>
          <p:nvPr>
            <p:ph type="pic" sz="quarter" idx="17" hasCustomPrompt="1"/>
          </p:nvPr>
        </p:nvSpPr>
        <p:spPr>
          <a:xfrm>
            <a:off x="6210302" y="1828800"/>
            <a:ext cx="5524500" cy="2057400"/>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2" name="Date Placeholder 1">
            <a:extLst>
              <a:ext uri="{FF2B5EF4-FFF2-40B4-BE49-F238E27FC236}">
                <a16:creationId xmlns:a16="http://schemas.microsoft.com/office/drawing/2014/main" id="{B8898697-F463-2B44-AA2A-F24C0BF6209A}"/>
              </a:ext>
            </a:extLst>
          </p:cNvPr>
          <p:cNvSpPr>
            <a:spLocks noGrp="1"/>
          </p:cNvSpPr>
          <p:nvPr>
            <p:ph type="dt" sz="half" idx="18"/>
          </p:nvPr>
        </p:nvSpPr>
        <p:spPr/>
        <p:txBody>
          <a:bodyPr/>
          <a:lstStyle/>
          <a:p>
            <a:fld id="{846CE7D5-CF57-46EF-B807-FDD0502418D4}" type="datetimeFigureOut">
              <a:rPr lang="en-GB" smtClean="0"/>
              <a:t>09/06/2023</a:t>
            </a:fld>
            <a:endParaRPr lang="en-GB"/>
          </a:p>
        </p:txBody>
      </p:sp>
      <p:sp>
        <p:nvSpPr>
          <p:cNvPr id="3" name="Footer Placeholder 2">
            <a:extLst>
              <a:ext uri="{FF2B5EF4-FFF2-40B4-BE49-F238E27FC236}">
                <a16:creationId xmlns:a16="http://schemas.microsoft.com/office/drawing/2014/main" id="{2004D444-C9F0-AD48-A4BE-9AB466C2483E}"/>
              </a:ext>
            </a:extLst>
          </p:cNvPr>
          <p:cNvSpPr>
            <a:spLocks noGrp="1"/>
          </p:cNvSpPr>
          <p:nvPr>
            <p:ph type="ftr" sz="quarter" idx="19"/>
          </p:nvPr>
        </p:nvSpPr>
        <p:spPr/>
        <p:txBody>
          <a:bodyPr/>
          <a:lstStyle/>
          <a:p>
            <a:endParaRPr lang="en-GB"/>
          </a:p>
        </p:txBody>
      </p:sp>
      <p:sp>
        <p:nvSpPr>
          <p:cNvPr id="4" name="Slide Number Placeholder 3">
            <a:extLst>
              <a:ext uri="{FF2B5EF4-FFF2-40B4-BE49-F238E27FC236}">
                <a16:creationId xmlns:a16="http://schemas.microsoft.com/office/drawing/2014/main" id="{39E46ADE-0550-644F-85DA-F60822E4D564}"/>
              </a:ext>
            </a:extLst>
          </p:cNvPr>
          <p:cNvSpPr>
            <a:spLocks noGrp="1"/>
          </p:cNvSpPr>
          <p:nvPr>
            <p:ph type="sldNum" sz="quarter" idx="20"/>
          </p:nvPr>
        </p:nvSpPr>
        <p:spPr/>
        <p:txBody>
          <a:bodyPr/>
          <a:lstStyle/>
          <a:p>
            <a:fld id="{330EA680-D336-4FF7-8B7A-9848BB0A1C32}" type="slidenum">
              <a:rPr lang="en-GB" smtClean="0"/>
              <a:t>‹#›</a:t>
            </a:fld>
            <a:endParaRPr lang="en-GB"/>
          </a:p>
        </p:txBody>
      </p:sp>
      <p:pic>
        <p:nvPicPr>
          <p:cNvPr id="10" name="Picture 9">
            <a:extLst>
              <a:ext uri="{FF2B5EF4-FFF2-40B4-BE49-F238E27FC236}">
                <a16:creationId xmlns:a16="http://schemas.microsoft.com/office/drawing/2014/main" id="{933CD5C7-EE61-4955-A2EF-D60A3AD0680F}"/>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3673752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image with titl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12C63D43-69CB-4811-B72D-5F3DCB51568E}"/>
              </a:ext>
            </a:extLst>
          </p:cNvPr>
          <p:cNvSpPr>
            <a:spLocks noGrp="1"/>
          </p:cNvSpPr>
          <p:nvPr>
            <p:ph type="pic" sz="quarter" idx="16" hasCustomPrompt="1"/>
          </p:nvPr>
        </p:nvSpPr>
        <p:spPr>
          <a:xfrm>
            <a:off x="457200" y="1828800"/>
            <a:ext cx="3581400" cy="4572000"/>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8" name="Title 1">
            <a:extLst>
              <a:ext uri="{FF2B5EF4-FFF2-40B4-BE49-F238E27FC236}">
                <a16:creationId xmlns:a16="http://schemas.microsoft.com/office/drawing/2014/main" id="{834B9CBD-AF1F-4C24-B1D3-A7A9BEC7EF9F}"/>
              </a:ext>
            </a:extLst>
          </p:cNvPr>
          <p:cNvSpPr>
            <a:spLocks noGrp="1"/>
          </p:cNvSpPr>
          <p:nvPr>
            <p:ph type="title" hasCustomPrompt="1"/>
          </p:nvPr>
        </p:nvSpPr>
        <p:spPr>
          <a:xfrm>
            <a:off x="457200" y="914400"/>
            <a:ext cx="11277600" cy="685799"/>
          </a:xfrm>
        </p:spPr>
        <p:txBody>
          <a:bodyPr/>
          <a:lstStyle/>
          <a:p>
            <a:r>
              <a:rPr lang="en-US" dirty="0"/>
              <a:t>Three image slide title</a:t>
            </a:r>
            <a:endParaRPr lang="en-PH" dirty="0"/>
          </a:p>
        </p:txBody>
      </p:sp>
      <p:sp>
        <p:nvSpPr>
          <p:cNvPr id="15" name="Picture Placeholder 3">
            <a:extLst>
              <a:ext uri="{FF2B5EF4-FFF2-40B4-BE49-F238E27FC236}">
                <a16:creationId xmlns:a16="http://schemas.microsoft.com/office/drawing/2014/main" id="{9FF410F7-E40B-DF41-B357-09FB5BA627F4}"/>
              </a:ext>
            </a:extLst>
          </p:cNvPr>
          <p:cNvSpPr>
            <a:spLocks noGrp="1"/>
          </p:cNvSpPr>
          <p:nvPr>
            <p:ph type="pic" sz="quarter" idx="17" hasCustomPrompt="1"/>
          </p:nvPr>
        </p:nvSpPr>
        <p:spPr>
          <a:xfrm>
            <a:off x="4267200" y="1828800"/>
            <a:ext cx="3619500" cy="4572000"/>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16" name="Picture Placeholder 3">
            <a:extLst>
              <a:ext uri="{FF2B5EF4-FFF2-40B4-BE49-F238E27FC236}">
                <a16:creationId xmlns:a16="http://schemas.microsoft.com/office/drawing/2014/main" id="{66C40E00-B15B-E042-A7AA-E28675055E5B}"/>
              </a:ext>
            </a:extLst>
          </p:cNvPr>
          <p:cNvSpPr>
            <a:spLocks noGrp="1"/>
          </p:cNvSpPr>
          <p:nvPr>
            <p:ph type="pic" sz="quarter" idx="18" hasCustomPrompt="1"/>
          </p:nvPr>
        </p:nvSpPr>
        <p:spPr>
          <a:xfrm>
            <a:off x="8115300" y="1828800"/>
            <a:ext cx="3619500" cy="4572000"/>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2" name="Date Placeholder 1">
            <a:extLst>
              <a:ext uri="{FF2B5EF4-FFF2-40B4-BE49-F238E27FC236}">
                <a16:creationId xmlns:a16="http://schemas.microsoft.com/office/drawing/2014/main" id="{3DFD1C59-24F5-754F-B30A-0B188C6897CF}"/>
              </a:ext>
            </a:extLst>
          </p:cNvPr>
          <p:cNvSpPr>
            <a:spLocks noGrp="1"/>
          </p:cNvSpPr>
          <p:nvPr>
            <p:ph type="dt" sz="half" idx="19"/>
          </p:nvPr>
        </p:nvSpPr>
        <p:spPr/>
        <p:txBody>
          <a:bodyPr/>
          <a:lstStyle/>
          <a:p>
            <a:fld id="{846CE7D5-CF57-46EF-B807-FDD0502418D4}" type="datetimeFigureOut">
              <a:rPr lang="en-GB" smtClean="0"/>
              <a:t>09/06/2023</a:t>
            </a:fld>
            <a:endParaRPr lang="en-GB"/>
          </a:p>
        </p:txBody>
      </p:sp>
      <p:sp>
        <p:nvSpPr>
          <p:cNvPr id="3" name="Footer Placeholder 2">
            <a:extLst>
              <a:ext uri="{FF2B5EF4-FFF2-40B4-BE49-F238E27FC236}">
                <a16:creationId xmlns:a16="http://schemas.microsoft.com/office/drawing/2014/main" id="{B1546ECE-6D60-1349-932A-CAD7E5C44F3B}"/>
              </a:ext>
            </a:extLst>
          </p:cNvPr>
          <p:cNvSpPr>
            <a:spLocks noGrp="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C754335F-F1E0-934A-883B-D05690D4D768}"/>
              </a:ext>
            </a:extLst>
          </p:cNvPr>
          <p:cNvSpPr>
            <a:spLocks noGrp="1"/>
          </p:cNvSpPr>
          <p:nvPr>
            <p:ph type="sldNum" sz="quarter" idx="21"/>
          </p:nvPr>
        </p:nvSpPr>
        <p:spPr/>
        <p:txBody>
          <a:bodyPr/>
          <a:lstStyle/>
          <a:p>
            <a:fld id="{330EA680-D336-4FF7-8B7A-9848BB0A1C32}" type="slidenum">
              <a:rPr lang="en-GB" smtClean="0"/>
              <a:t>‹#›</a:t>
            </a:fld>
            <a:endParaRPr lang="en-GB"/>
          </a:p>
        </p:txBody>
      </p:sp>
      <p:pic>
        <p:nvPicPr>
          <p:cNvPr id="10" name="Picture 9">
            <a:extLst>
              <a:ext uri="{FF2B5EF4-FFF2-40B4-BE49-F238E27FC236}">
                <a16:creationId xmlns:a16="http://schemas.microsoft.com/office/drawing/2014/main" id="{957095F8-821A-453A-9886-6DD10D136E36}"/>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36199715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image with title">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A8869CB-2223-4946-81BC-8717270A6AD9}"/>
              </a:ext>
            </a:extLst>
          </p:cNvPr>
          <p:cNvSpPr>
            <a:spLocks noGrp="1"/>
          </p:cNvSpPr>
          <p:nvPr>
            <p:ph type="pic" sz="quarter" idx="15" hasCustomPrompt="1"/>
          </p:nvPr>
        </p:nvSpPr>
        <p:spPr>
          <a:xfrm>
            <a:off x="457200" y="1828800"/>
            <a:ext cx="5524500" cy="4572000"/>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6" name="Picture Placeholder 3">
            <a:extLst>
              <a:ext uri="{FF2B5EF4-FFF2-40B4-BE49-F238E27FC236}">
                <a16:creationId xmlns:a16="http://schemas.microsoft.com/office/drawing/2014/main" id="{12C63D43-69CB-4811-B72D-5F3DCB51568E}"/>
              </a:ext>
            </a:extLst>
          </p:cNvPr>
          <p:cNvSpPr>
            <a:spLocks noGrp="1"/>
          </p:cNvSpPr>
          <p:nvPr>
            <p:ph type="pic" sz="quarter" idx="16" hasCustomPrompt="1"/>
          </p:nvPr>
        </p:nvSpPr>
        <p:spPr>
          <a:xfrm>
            <a:off x="6210300" y="1828800"/>
            <a:ext cx="5524500" cy="4572000"/>
          </a:xfrm>
          <a:prstGeom prst="rect">
            <a:avLst/>
          </a:prstGeom>
          <a:noFill/>
        </p:spPr>
        <p:txBody>
          <a:bodyPr anchor="b"/>
          <a:lstStyle>
            <a:lvl1pPr algn="r">
              <a:defRPr sz="1100">
                <a:solidFill>
                  <a:schemeClr val="tx2"/>
                </a:solidFill>
              </a:defRPr>
            </a:lvl1pPr>
          </a:lstStyle>
          <a:p>
            <a:r>
              <a:rPr lang="en-US" dirty="0"/>
              <a:t>Click on the icon to insert image</a:t>
            </a:r>
          </a:p>
        </p:txBody>
      </p:sp>
      <p:sp>
        <p:nvSpPr>
          <p:cNvPr id="8" name="Title 1">
            <a:extLst>
              <a:ext uri="{FF2B5EF4-FFF2-40B4-BE49-F238E27FC236}">
                <a16:creationId xmlns:a16="http://schemas.microsoft.com/office/drawing/2014/main" id="{834B9CBD-AF1F-4C24-B1D3-A7A9BEC7EF9F}"/>
              </a:ext>
            </a:extLst>
          </p:cNvPr>
          <p:cNvSpPr>
            <a:spLocks noGrp="1"/>
          </p:cNvSpPr>
          <p:nvPr>
            <p:ph type="title" hasCustomPrompt="1"/>
          </p:nvPr>
        </p:nvSpPr>
        <p:spPr>
          <a:xfrm>
            <a:off x="457200" y="914400"/>
            <a:ext cx="11277600" cy="685799"/>
          </a:xfrm>
        </p:spPr>
        <p:txBody>
          <a:bodyPr/>
          <a:lstStyle/>
          <a:p>
            <a:r>
              <a:rPr lang="en-US" dirty="0"/>
              <a:t>Two image slide title</a:t>
            </a:r>
            <a:endParaRPr lang="en-PH" dirty="0"/>
          </a:p>
        </p:txBody>
      </p:sp>
      <p:sp>
        <p:nvSpPr>
          <p:cNvPr id="2" name="Date Placeholder 1">
            <a:extLst>
              <a:ext uri="{FF2B5EF4-FFF2-40B4-BE49-F238E27FC236}">
                <a16:creationId xmlns:a16="http://schemas.microsoft.com/office/drawing/2014/main" id="{B478BF6E-1EB3-4B4B-9AFD-300128ED8128}"/>
              </a:ext>
            </a:extLst>
          </p:cNvPr>
          <p:cNvSpPr>
            <a:spLocks noGrp="1"/>
          </p:cNvSpPr>
          <p:nvPr>
            <p:ph type="dt" sz="half" idx="17"/>
          </p:nvPr>
        </p:nvSpPr>
        <p:spPr/>
        <p:txBody>
          <a:bodyPr/>
          <a:lstStyle/>
          <a:p>
            <a:fld id="{846CE7D5-CF57-46EF-B807-FDD0502418D4}" type="datetimeFigureOut">
              <a:rPr lang="en-GB" smtClean="0"/>
              <a:t>09/06/2023</a:t>
            </a:fld>
            <a:endParaRPr lang="en-GB"/>
          </a:p>
        </p:txBody>
      </p:sp>
      <p:sp>
        <p:nvSpPr>
          <p:cNvPr id="3" name="Footer Placeholder 2">
            <a:extLst>
              <a:ext uri="{FF2B5EF4-FFF2-40B4-BE49-F238E27FC236}">
                <a16:creationId xmlns:a16="http://schemas.microsoft.com/office/drawing/2014/main" id="{6C703612-9320-0F46-884A-BD694C9E62A6}"/>
              </a:ext>
            </a:extLst>
          </p:cNvPr>
          <p:cNvSpPr>
            <a:spLocks noGrp="1"/>
          </p:cNvSpPr>
          <p:nvPr>
            <p:ph type="ftr" sz="quarter" idx="18"/>
          </p:nvPr>
        </p:nvSpPr>
        <p:spPr/>
        <p:txBody>
          <a:bodyPr/>
          <a:lstStyle/>
          <a:p>
            <a:endParaRPr lang="en-GB"/>
          </a:p>
        </p:txBody>
      </p:sp>
      <p:sp>
        <p:nvSpPr>
          <p:cNvPr id="4" name="Slide Number Placeholder 3">
            <a:extLst>
              <a:ext uri="{FF2B5EF4-FFF2-40B4-BE49-F238E27FC236}">
                <a16:creationId xmlns:a16="http://schemas.microsoft.com/office/drawing/2014/main" id="{45A2A7FB-7CBA-024A-AB2E-0D6B8E6B29AF}"/>
              </a:ext>
            </a:extLst>
          </p:cNvPr>
          <p:cNvSpPr>
            <a:spLocks noGrp="1"/>
          </p:cNvSpPr>
          <p:nvPr>
            <p:ph type="sldNum" sz="quarter" idx="19"/>
          </p:nvPr>
        </p:nvSpPr>
        <p:spPr/>
        <p:txBody>
          <a:bodyPr/>
          <a:lstStyle/>
          <a:p>
            <a:fld id="{330EA680-D336-4FF7-8B7A-9848BB0A1C32}" type="slidenum">
              <a:rPr lang="en-GB" smtClean="0"/>
              <a:t>‹#›</a:t>
            </a:fld>
            <a:endParaRPr lang="en-GB"/>
          </a:p>
        </p:txBody>
      </p:sp>
      <p:pic>
        <p:nvPicPr>
          <p:cNvPr id="9" name="Picture 8">
            <a:extLst>
              <a:ext uri="{FF2B5EF4-FFF2-40B4-BE49-F238E27FC236}">
                <a16:creationId xmlns:a16="http://schemas.microsoft.com/office/drawing/2014/main" id="{6A605A4E-FE68-465B-96A2-B8D4714C81A1}"/>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32692641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A481-AFC3-4B48-A5A1-24BC5FA60557}"/>
              </a:ext>
            </a:extLst>
          </p:cNvPr>
          <p:cNvSpPr>
            <a:spLocks noGrp="1"/>
          </p:cNvSpPr>
          <p:nvPr>
            <p:ph type="title" hasCustomPrompt="1"/>
          </p:nvPr>
        </p:nvSpPr>
        <p:spPr/>
        <p:txBody>
          <a:bodyPr/>
          <a:lstStyle/>
          <a:p>
            <a:r>
              <a:rPr lang="en-US" dirty="0"/>
              <a:t>Click to edit Title</a:t>
            </a:r>
            <a:endParaRPr lang="en-PH" dirty="0"/>
          </a:p>
        </p:txBody>
      </p:sp>
      <p:sp>
        <p:nvSpPr>
          <p:cNvPr id="6" name="Date Placeholder 5">
            <a:extLst>
              <a:ext uri="{FF2B5EF4-FFF2-40B4-BE49-F238E27FC236}">
                <a16:creationId xmlns:a16="http://schemas.microsoft.com/office/drawing/2014/main" id="{D143AA38-0F0D-6241-ADF0-9F1E3AE45035}"/>
              </a:ext>
            </a:extLst>
          </p:cNvPr>
          <p:cNvSpPr>
            <a:spLocks noGrp="1"/>
          </p:cNvSpPr>
          <p:nvPr>
            <p:ph type="dt" sz="half" idx="10"/>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9379794E-8DDF-2B43-A6ED-AB4C95E1EE88}"/>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C0724A6A-7F40-5F42-9F3D-5A9CC9194BE1}"/>
              </a:ext>
            </a:extLst>
          </p:cNvPr>
          <p:cNvSpPr>
            <a:spLocks noGrp="1"/>
          </p:cNvSpPr>
          <p:nvPr>
            <p:ph type="sldNum" sz="quarter" idx="12"/>
          </p:nvPr>
        </p:nvSpPr>
        <p:spPr/>
        <p:txBody>
          <a:bodyPr/>
          <a:lstStyle/>
          <a:p>
            <a:fld id="{330EA680-D336-4FF7-8B7A-9848BB0A1C32}" type="slidenum">
              <a:rPr lang="en-GB" smtClean="0"/>
              <a:t>‹#›</a:t>
            </a:fld>
            <a:endParaRPr lang="en-GB"/>
          </a:p>
        </p:txBody>
      </p:sp>
      <p:pic>
        <p:nvPicPr>
          <p:cNvPr id="10" name="Picture 9">
            <a:extLst>
              <a:ext uri="{FF2B5EF4-FFF2-40B4-BE49-F238E27FC236}">
                <a16:creationId xmlns:a16="http://schemas.microsoft.com/office/drawing/2014/main" id="{709CE5F6-4CDF-420D-A0A0-8839CB454014}"/>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8905191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Layout - Multi-image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F063-B0BD-4053-ADC6-99766F39F9D0}"/>
              </a:ext>
            </a:extLst>
          </p:cNvPr>
          <p:cNvSpPr>
            <a:spLocks noGrp="1"/>
          </p:cNvSpPr>
          <p:nvPr>
            <p:ph type="title" hasCustomPrompt="1"/>
          </p:nvPr>
        </p:nvSpPr>
        <p:spPr>
          <a:xfrm>
            <a:off x="457200" y="914400"/>
            <a:ext cx="4572000" cy="685799"/>
          </a:xfrm>
        </p:spPr>
        <p:txBody>
          <a:bodyPr/>
          <a:lstStyle/>
          <a:p>
            <a:r>
              <a:rPr lang="en-US" dirty="0"/>
              <a:t>Click to edit Title</a:t>
            </a:r>
            <a:endParaRPr lang="en-PH" dirty="0"/>
          </a:p>
        </p:txBody>
      </p:sp>
      <p:sp>
        <p:nvSpPr>
          <p:cNvPr id="8" name="Text Placeholder 16">
            <a:extLst>
              <a:ext uri="{FF2B5EF4-FFF2-40B4-BE49-F238E27FC236}">
                <a16:creationId xmlns:a16="http://schemas.microsoft.com/office/drawing/2014/main" id="{8F504382-8ECA-4BCC-BB7E-448D5DB4B912}"/>
              </a:ext>
            </a:extLst>
          </p:cNvPr>
          <p:cNvSpPr>
            <a:spLocks noGrp="1"/>
          </p:cNvSpPr>
          <p:nvPr>
            <p:ph type="body" sz="quarter" idx="14" hasCustomPrompt="1"/>
          </p:nvPr>
        </p:nvSpPr>
        <p:spPr>
          <a:xfrm>
            <a:off x="457200" y="1600200"/>
            <a:ext cx="4572000" cy="2050473"/>
          </a:xfrm>
          <a:prstGeom prst="rect">
            <a:avLst/>
          </a:prstGeom>
        </p:spPr>
        <p:txBody>
          <a:bodyPr lIns="0" tIns="0" rIns="0" bIns="0">
            <a:noAutofit/>
          </a:bodyPr>
          <a:lstStyle>
            <a:lvl1pPr>
              <a:lnSpc>
                <a:spcPct val="90000"/>
              </a:lnSpc>
              <a:spcBef>
                <a:spcPts val="600"/>
              </a:spcBef>
              <a:spcAft>
                <a:spcPts val="1200"/>
              </a:spcAft>
              <a:defRPr sz="1800" b="1">
                <a:solidFill>
                  <a:schemeClr val="tx1"/>
                </a:solidFill>
              </a:defRPr>
            </a:lvl1pPr>
          </a:lstStyle>
          <a:p>
            <a:pPr lvl="0"/>
            <a:r>
              <a:rPr lang="en-US" dirty="0"/>
              <a:t>Click to add text </a:t>
            </a:r>
          </a:p>
        </p:txBody>
      </p:sp>
      <p:sp>
        <p:nvSpPr>
          <p:cNvPr id="9" name="Picture Placeholder 3">
            <a:extLst>
              <a:ext uri="{FF2B5EF4-FFF2-40B4-BE49-F238E27FC236}">
                <a16:creationId xmlns:a16="http://schemas.microsoft.com/office/drawing/2014/main" id="{63CBCC71-2452-4503-B1A4-108D5F857D15}"/>
              </a:ext>
            </a:extLst>
          </p:cNvPr>
          <p:cNvSpPr>
            <a:spLocks noGrp="1"/>
          </p:cNvSpPr>
          <p:nvPr>
            <p:ph type="pic" sz="quarter" idx="16" hasCustomPrompt="1"/>
          </p:nvPr>
        </p:nvSpPr>
        <p:spPr>
          <a:xfrm>
            <a:off x="5257800" y="3886200"/>
            <a:ext cx="6477000" cy="25146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10" name="Picture Placeholder 3">
            <a:extLst>
              <a:ext uri="{FF2B5EF4-FFF2-40B4-BE49-F238E27FC236}">
                <a16:creationId xmlns:a16="http://schemas.microsoft.com/office/drawing/2014/main" id="{E6D093F3-ED3C-4484-84B5-EAC2CCB96C43}"/>
              </a:ext>
            </a:extLst>
          </p:cNvPr>
          <p:cNvSpPr>
            <a:spLocks noGrp="1"/>
          </p:cNvSpPr>
          <p:nvPr>
            <p:ph type="pic" sz="quarter" idx="17" hasCustomPrompt="1"/>
          </p:nvPr>
        </p:nvSpPr>
        <p:spPr>
          <a:xfrm>
            <a:off x="5257800" y="1600198"/>
            <a:ext cx="6477000" cy="2057401"/>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11" name="Text Placeholder 16">
            <a:extLst>
              <a:ext uri="{FF2B5EF4-FFF2-40B4-BE49-F238E27FC236}">
                <a16:creationId xmlns:a16="http://schemas.microsoft.com/office/drawing/2014/main" id="{2898094A-56AA-4694-83D1-C0FA897C3387}"/>
              </a:ext>
            </a:extLst>
          </p:cNvPr>
          <p:cNvSpPr>
            <a:spLocks noGrp="1"/>
          </p:cNvSpPr>
          <p:nvPr>
            <p:ph type="body" sz="quarter" idx="18" hasCustomPrompt="1"/>
          </p:nvPr>
        </p:nvSpPr>
        <p:spPr>
          <a:xfrm>
            <a:off x="1409700" y="3893126"/>
            <a:ext cx="3619500" cy="678874"/>
          </a:xfrm>
          <a:prstGeom prst="rect">
            <a:avLst/>
          </a:prstGeom>
        </p:spPr>
        <p:txBody>
          <a:bodyPr lIns="0" tIns="0" rIns="0" bIns="0">
            <a:noAutofit/>
          </a:bodyPr>
          <a:lstStyle>
            <a:lvl1pPr>
              <a:lnSpc>
                <a:spcPct val="90000"/>
              </a:lnSpc>
              <a:spcBef>
                <a:spcPts val="600"/>
              </a:spcBef>
              <a:spcAft>
                <a:spcPts val="1200"/>
              </a:spcAft>
              <a:defRPr sz="1400" b="0">
                <a:solidFill>
                  <a:schemeClr val="tx1"/>
                </a:solidFill>
              </a:defRPr>
            </a:lvl1pPr>
          </a:lstStyle>
          <a:p>
            <a:pPr lvl="0"/>
            <a:r>
              <a:rPr lang="en-US" dirty="0"/>
              <a:t>Click to add text </a:t>
            </a:r>
          </a:p>
        </p:txBody>
      </p:sp>
      <p:sp>
        <p:nvSpPr>
          <p:cNvPr id="12" name="Text Placeholder 16">
            <a:extLst>
              <a:ext uri="{FF2B5EF4-FFF2-40B4-BE49-F238E27FC236}">
                <a16:creationId xmlns:a16="http://schemas.microsoft.com/office/drawing/2014/main" id="{EACB6B04-7D78-420C-A227-6088AB0653CE}"/>
              </a:ext>
            </a:extLst>
          </p:cNvPr>
          <p:cNvSpPr>
            <a:spLocks noGrp="1"/>
          </p:cNvSpPr>
          <p:nvPr>
            <p:ph type="body" sz="quarter" idx="19" hasCustomPrompt="1"/>
          </p:nvPr>
        </p:nvSpPr>
        <p:spPr>
          <a:xfrm>
            <a:off x="1409700" y="4800600"/>
            <a:ext cx="3619500" cy="678874"/>
          </a:xfrm>
          <a:prstGeom prst="rect">
            <a:avLst/>
          </a:prstGeom>
        </p:spPr>
        <p:txBody>
          <a:bodyPr lIns="0" tIns="0" rIns="0" bIns="0">
            <a:noAutofit/>
          </a:bodyPr>
          <a:lstStyle>
            <a:lvl1pPr>
              <a:lnSpc>
                <a:spcPct val="90000"/>
              </a:lnSpc>
              <a:spcBef>
                <a:spcPts val="600"/>
              </a:spcBef>
              <a:spcAft>
                <a:spcPts val="1200"/>
              </a:spcAft>
              <a:defRPr sz="1400" b="0">
                <a:solidFill>
                  <a:schemeClr val="tx1"/>
                </a:solidFill>
              </a:defRPr>
            </a:lvl1pPr>
          </a:lstStyle>
          <a:p>
            <a:pPr lvl="0"/>
            <a:r>
              <a:rPr lang="en-US" dirty="0"/>
              <a:t>Click to add text </a:t>
            </a:r>
          </a:p>
        </p:txBody>
      </p:sp>
      <p:sp>
        <p:nvSpPr>
          <p:cNvPr id="13" name="Text Placeholder 16">
            <a:extLst>
              <a:ext uri="{FF2B5EF4-FFF2-40B4-BE49-F238E27FC236}">
                <a16:creationId xmlns:a16="http://schemas.microsoft.com/office/drawing/2014/main" id="{635274F4-DEFE-4EDD-B848-9F30F5BF1BC8}"/>
              </a:ext>
            </a:extLst>
          </p:cNvPr>
          <p:cNvSpPr>
            <a:spLocks noGrp="1"/>
          </p:cNvSpPr>
          <p:nvPr>
            <p:ph type="body" sz="quarter" idx="20" hasCustomPrompt="1"/>
          </p:nvPr>
        </p:nvSpPr>
        <p:spPr>
          <a:xfrm>
            <a:off x="1409700" y="5715000"/>
            <a:ext cx="3619500" cy="678874"/>
          </a:xfrm>
          <a:prstGeom prst="rect">
            <a:avLst/>
          </a:prstGeom>
        </p:spPr>
        <p:txBody>
          <a:bodyPr lIns="0" tIns="0" rIns="0" bIns="0">
            <a:noAutofit/>
          </a:bodyPr>
          <a:lstStyle>
            <a:lvl1pPr>
              <a:lnSpc>
                <a:spcPct val="90000"/>
              </a:lnSpc>
              <a:spcBef>
                <a:spcPts val="600"/>
              </a:spcBef>
              <a:spcAft>
                <a:spcPts val="1200"/>
              </a:spcAft>
              <a:defRPr sz="1400" b="0">
                <a:solidFill>
                  <a:schemeClr val="tx1"/>
                </a:solidFill>
              </a:defRPr>
            </a:lvl1pPr>
          </a:lstStyle>
          <a:p>
            <a:pPr lvl="0"/>
            <a:r>
              <a:rPr lang="en-US" dirty="0"/>
              <a:t>Click to add text </a:t>
            </a:r>
          </a:p>
        </p:txBody>
      </p:sp>
      <p:sp>
        <p:nvSpPr>
          <p:cNvPr id="14" name="Picture Placeholder 3">
            <a:extLst>
              <a:ext uri="{FF2B5EF4-FFF2-40B4-BE49-F238E27FC236}">
                <a16:creationId xmlns:a16="http://schemas.microsoft.com/office/drawing/2014/main" id="{8EF84345-26F4-F84C-999E-35292B5BB422}"/>
              </a:ext>
            </a:extLst>
          </p:cNvPr>
          <p:cNvSpPr>
            <a:spLocks noGrp="1"/>
          </p:cNvSpPr>
          <p:nvPr>
            <p:ph type="pic" sz="quarter" idx="21" hasCustomPrompt="1"/>
          </p:nvPr>
        </p:nvSpPr>
        <p:spPr>
          <a:xfrm>
            <a:off x="457200" y="3886200"/>
            <a:ext cx="723900" cy="685801"/>
          </a:xfrm>
          <a:prstGeom prst="rect">
            <a:avLst/>
          </a:prstGeom>
          <a:noFill/>
        </p:spPr>
        <p:txBody>
          <a:bodyPr anchor="b"/>
          <a:lstStyle>
            <a:lvl1pPr algn="r">
              <a:defRPr sz="1100">
                <a:solidFill>
                  <a:schemeClr val="tx2"/>
                </a:solidFill>
              </a:defRPr>
            </a:lvl1pPr>
          </a:lstStyle>
          <a:p>
            <a:r>
              <a:rPr lang="en-US" dirty="0"/>
              <a:t>Click to insert an icon</a:t>
            </a:r>
          </a:p>
        </p:txBody>
      </p:sp>
      <p:sp>
        <p:nvSpPr>
          <p:cNvPr id="15" name="Picture Placeholder 3">
            <a:extLst>
              <a:ext uri="{FF2B5EF4-FFF2-40B4-BE49-F238E27FC236}">
                <a16:creationId xmlns:a16="http://schemas.microsoft.com/office/drawing/2014/main" id="{196A5646-1541-2D4E-A431-0119CA2409B3}"/>
              </a:ext>
            </a:extLst>
          </p:cNvPr>
          <p:cNvSpPr>
            <a:spLocks noGrp="1"/>
          </p:cNvSpPr>
          <p:nvPr>
            <p:ph type="pic" sz="quarter" idx="22" hasCustomPrompt="1"/>
          </p:nvPr>
        </p:nvSpPr>
        <p:spPr>
          <a:xfrm>
            <a:off x="457200" y="4800600"/>
            <a:ext cx="723900" cy="685801"/>
          </a:xfrm>
          <a:prstGeom prst="rect">
            <a:avLst/>
          </a:prstGeom>
          <a:noFill/>
        </p:spPr>
        <p:txBody>
          <a:bodyPr anchor="b"/>
          <a:lstStyle>
            <a:lvl1pPr algn="r">
              <a:defRPr sz="1100">
                <a:solidFill>
                  <a:schemeClr val="tx2"/>
                </a:solidFill>
              </a:defRPr>
            </a:lvl1pPr>
          </a:lstStyle>
          <a:p>
            <a:r>
              <a:rPr lang="en-US" dirty="0"/>
              <a:t>Click to insert an icon</a:t>
            </a:r>
          </a:p>
        </p:txBody>
      </p:sp>
      <p:sp>
        <p:nvSpPr>
          <p:cNvPr id="16" name="Picture Placeholder 3">
            <a:extLst>
              <a:ext uri="{FF2B5EF4-FFF2-40B4-BE49-F238E27FC236}">
                <a16:creationId xmlns:a16="http://schemas.microsoft.com/office/drawing/2014/main" id="{8599404F-9789-6D40-8749-27B4FA390422}"/>
              </a:ext>
            </a:extLst>
          </p:cNvPr>
          <p:cNvSpPr>
            <a:spLocks noGrp="1"/>
          </p:cNvSpPr>
          <p:nvPr>
            <p:ph type="pic" sz="quarter" idx="23" hasCustomPrompt="1"/>
          </p:nvPr>
        </p:nvSpPr>
        <p:spPr>
          <a:xfrm>
            <a:off x="457200" y="5715000"/>
            <a:ext cx="723900" cy="685801"/>
          </a:xfrm>
          <a:prstGeom prst="rect">
            <a:avLst/>
          </a:prstGeom>
          <a:noFill/>
        </p:spPr>
        <p:txBody>
          <a:bodyPr anchor="b"/>
          <a:lstStyle>
            <a:lvl1pPr algn="r">
              <a:defRPr sz="1100">
                <a:solidFill>
                  <a:schemeClr val="tx2"/>
                </a:solidFill>
              </a:defRPr>
            </a:lvl1pPr>
          </a:lstStyle>
          <a:p>
            <a:r>
              <a:rPr lang="en-US" dirty="0"/>
              <a:t>Click to insert an icon</a:t>
            </a:r>
          </a:p>
        </p:txBody>
      </p:sp>
      <p:sp>
        <p:nvSpPr>
          <p:cNvPr id="6" name="Date Placeholder 5">
            <a:extLst>
              <a:ext uri="{FF2B5EF4-FFF2-40B4-BE49-F238E27FC236}">
                <a16:creationId xmlns:a16="http://schemas.microsoft.com/office/drawing/2014/main" id="{9ECC5174-8EBE-EB40-9076-C45F2E7B05FB}"/>
              </a:ext>
            </a:extLst>
          </p:cNvPr>
          <p:cNvSpPr>
            <a:spLocks noGrp="1"/>
          </p:cNvSpPr>
          <p:nvPr>
            <p:ph type="dt" sz="half" idx="24"/>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3CB13117-8C20-BF42-BCBC-757DB0E68903}"/>
              </a:ext>
            </a:extLst>
          </p:cNvPr>
          <p:cNvSpPr>
            <a:spLocks noGrp="1"/>
          </p:cNvSpPr>
          <p:nvPr>
            <p:ph type="ftr" sz="quarter" idx="25"/>
          </p:nvPr>
        </p:nvSpPr>
        <p:spPr/>
        <p:txBody>
          <a:bodyPr/>
          <a:lstStyle/>
          <a:p>
            <a:endParaRPr lang="en-GB"/>
          </a:p>
        </p:txBody>
      </p:sp>
      <p:sp>
        <p:nvSpPr>
          <p:cNvPr id="18" name="Slide Number Placeholder 17">
            <a:extLst>
              <a:ext uri="{FF2B5EF4-FFF2-40B4-BE49-F238E27FC236}">
                <a16:creationId xmlns:a16="http://schemas.microsoft.com/office/drawing/2014/main" id="{62249423-F56B-364C-A725-64772334E22D}"/>
              </a:ext>
            </a:extLst>
          </p:cNvPr>
          <p:cNvSpPr>
            <a:spLocks noGrp="1"/>
          </p:cNvSpPr>
          <p:nvPr>
            <p:ph type="sldNum" sz="quarter" idx="26"/>
          </p:nvPr>
        </p:nvSpPr>
        <p:spPr/>
        <p:txBody>
          <a:bodyPr/>
          <a:lstStyle/>
          <a:p>
            <a:fld id="{330EA680-D336-4FF7-8B7A-9848BB0A1C32}" type="slidenum">
              <a:rPr lang="en-GB" smtClean="0"/>
              <a:t>‹#›</a:t>
            </a:fld>
            <a:endParaRPr lang="en-GB"/>
          </a:p>
        </p:txBody>
      </p:sp>
      <p:pic>
        <p:nvPicPr>
          <p:cNvPr id="19" name="Picture 18">
            <a:extLst>
              <a:ext uri="{FF2B5EF4-FFF2-40B4-BE49-F238E27FC236}">
                <a16:creationId xmlns:a16="http://schemas.microsoft.com/office/drawing/2014/main" id="{B2A95BD5-C928-447B-9AD8-035A304C01A6}"/>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0626597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Multi-image slide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F063-B0BD-4053-ADC6-99766F39F9D0}"/>
              </a:ext>
            </a:extLst>
          </p:cNvPr>
          <p:cNvSpPr>
            <a:spLocks noGrp="1"/>
          </p:cNvSpPr>
          <p:nvPr>
            <p:ph type="title" hasCustomPrompt="1"/>
          </p:nvPr>
        </p:nvSpPr>
        <p:spPr>
          <a:xfrm>
            <a:off x="457200" y="3886201"/>
            <a:ext cx="4572000" cy="685799"/>
          </a:xfrm>
        </p:spPr>
        <p:txBody>
          <a:bodyPr/>
          <a:lstStyle/>
          <a:p>
            <a:r>
              <a:rPr lang="en-US" dirty="0"/>
              <a:t>Multi image slide title</a:t>
            </a:r>
            <a:endParaRPr lang="en-PH" dirty="0"/>
          </a:p>
        </p:txBody>
      </p:sp>
      <p:sp>
        <p:nvSpPr>
          <p:cNvPr id="8" name="Text Placeholder 16">
            <a:extLst>
              <a:ext uri="{FF2B5EF4-FFF2-40B4-BE49-F238E27FC236}">
                <a16:creationId xmlns:a16="http://schemas.microsoft.com/office/drawing/2014/main" id="{8F504382-8ECA-4BCC-BB7E-448D5DB4B912}"/>
              </a:ext>
            </a:extLst>
          </p:cNvPr>
          <p:cNvSpPr>
            <a:spLocks noGrp="1"/>
          </p:cNvSpPr>
          <p:nvPr>
            <p:ph type="body" sz="quarter" idx="14" hasCustomPrompt="1"/>
          </p:nvPr>
        </p:nvSpPr>
        <p:spPr>
          <a:xfrm>
            <a:off x="457200" y="5045412"/>
            <a:ext cx="4572000" cy="1126788"/>
          </a:xfrm>
          <a:prstGeom prst="rect">
            <a:avLst/>
          </a:prstGeom>
        </p:spPr>
        <p:txBody>
          <a:bodyPr lIns="0" tIns="0" rIns="0" bIns="0">
            <a:noAutofit/>
          </a:bodyPr>
          <a:lstStyle>
            <a:lvl1pPr>
              <a:lnSpc>
                <a:spcPct val="90000"/>
              </a:lnSpc>
              <a:spcBef>
                <a:spcPts val="600"/>
              </a:spcBef>
              <a:spcAft>
                <a:spcPts val="1200"/>
              </a:spcAft>
              <a:defRPr sz="1600" b="0">
                <a:solidFill>
                  <a:schemeClr val="tx1"/>
                </a:solidFill>
              </a:defRPr>
            </a:lvl1pPr>
          </a:lstStyle>
          <a:p>
            <a:pPr lvl="0"/>
            <a:r>
              <a:rPr lang="en-US" dirty="0"/>
              <a:t>Click to add text </a:t>
            </a:r>
          </a:p>
        </p:txBody>
      </p:sp>
      <p:sp>
        <p:nvSpPr>
          <p:cNvPr id="9" name="Picture Placeholder 3">
            <a:extLst>
              <a:ext uri="{FF2B5EF4-FFF2-40B4-BE49-F238E27FC236}">
                <a16:creationId xmlns:a16="http://schemas.microsoft.com/office/drawing/2014/main" id="{63CBCC71-2452-4503-B1A4-108D5F857D15}"/>
              </a:ext>
            </a:extLst>
          </p:cNvPr>
          <p:cNvSpPr>
            <a:spLocks noGrp="1"/>
          </p:cNvSpPr>
          <p:nvPr>
            <p:ph type="pic" sz="quarter" idx="16" hasCustomPrompt="1"/>
          </p:nvPr>
        </p:nvSpPr>
        <p:spPr>
          <a:xfrm>
            <a:off x="9067800" y="3886200"/>
            <a:ext cx="2667000" cy="25146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10" name="Picture Placeholder 3">
            <a:extLst>
              <a:ext uri="{FF2B5EF4-FFF2-40B4-BE49-F238E27FC236}">
                <a16:creationId xmlns:a16="http://schemas.microsoft.com/office/drawing/2014/main" id="{E6D093F3-ED3C-4484-84B5-EAC2CCB96C43}"/>
              </a:ext>
            </a:extLst>
          </p:cNvPr>
          <p:cNvSpPr>
            <a:spLocks noGrp="1"/>
          </p:cNvSpPr>
          <p:nvPr>
            <p:ph type="pic" sz="quarter" idx="17" hasCustomPrompt="1"/>
          </p:nvPr>
        </p:nvSpPr>
        <p:spPr>
          <a:xfrm>
            <a:off x="6210300" y="1142998"/>
            <a:ext cx="5524500" cy="2514601"/>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14" name="Picture Placeholder 3">
            <a:extLst>
              <a:ext uri="{FF2B5EF4-FFF2-40B4-BE49-F238E27FC236}">
                <a16:creationId xmlns:a16="http://schemas.microsoft.com/office/drawing/2014/main" id="{B1434175-4EE8-4C23-B6F6-EB9CE5C8E243}"/>
              </a:ext>
            </a:extLst>
          </p:cNvPr>
          <p:cNvSpPr>
            <a:spLocks noGrp="1"/>
          </p:cNvSpPr>
          <p:nvPr>
            <p:ph type="pic" sz="quarter" idx="18" hasCustomPrompt="1"/>
          </p:nvPr>
        </p:nvSpPr>
        <p:spPr>
          <a:xfrm>
            <a:off x="6210300" y="3886200"/>
            <a:ext cx="2628900" cy="2514599"/>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15" name="Picture Placeholder 3">
            <a:extLst>
              <a:ext uri="{FF2B5EF4-FFF2-40B4-BE49-F238E27FC236}">
                <a16:creationId xmlns:a16="http://schemas.microsoft.com/office/drawing/2014/main" id="{D8477AEF-69A9-4639-87C4-67E336371873}"/>
              </a:ext>
            </a:extLst>
          </p:cNvPr>
          <p:cNvSpPr>
            <a:spLocks noGrp="1"/>
          </p:cNvSpPr>
          <p:nvPr>
            <p:ph type="pic" sz="quarter" idx="19" hasCustomPrompt="1"/>
          </p:nvPr>
        </p:nvSpPr>
        <p:spPr>
          <a:xfrm>
            <a:off x="457200" y="914399"/>
            <a:ext cx="5524500" cy="2743200"/>
          </a:xfrm>
          <a:prstGeom prst="rect">
            <a:avLst/>
          </a:prstGeom>
          <a:noFill/>
        </p:spPr>
        <p:txBody>
          <a:bodyPr anchor="b"/>
          <a:lstStyle>
            <a:lvl1pPr algn="r">
              <a:defRPr sz="1100">
                <a:solidFill>
                  <a:schemeClr val="tx2"/>
                </a:solidFill>
              </a:defRPr>
            </a:lvl1pPr>
          </a:lstStyle>
          <a:p>
            <a:r>
              <a:rPr lang="en-US" dirty="0"/>
              <a:t>Click on the icon to insert an image</a:t>
            </a:r>
          </a:p>
        </p:txBody>
      </p:sp>
      <p:sp>
        <p:nvSpPr>
          <p:cNvPr id="6" name="Date Placeholder 5">
            <a:extLst>
              <a:ext uri="{FF2B5EF4-FFF2-40B4-BE49-F238E27FC236}">
                <a16:creationId xmlns:a16="http://schemas.microsoft.com/office/drawing/2014/main" id="{4746BB65-B81E-4A49-B037-35F0400025FF}"/>
              </a:ext>
            </a:extLst>
          </p:cNvPr>
          <p:cNvSpPr>
            <a:spLocks noGrp="1"/>
          </p:cNvSpPr>
          <p:nvPr>
            <p:ph type="dt" sz="half" idx="20"/>
          </p:nvPr>
        </p:nvSpPr>
        <p:spPr/>
        <p:txBody>
          <a:bodyPr/>
          <a:lstStyle/>
          <a:p>
            <a:fld id="{846CE7D5-CF57-46EF-B807-FDD0502418D4}" type="datetimeFigureOut">
              <a:rPr lang="en-GB" smtClean="0"/>
              <a:t>09/06/2023</a:t>
            </a:fld>
            <a:endParaRPr lang="en-GB"/>
          </a:p>
        </p:txBody>
      </p:sp>
      <p:sp>
        <p:nvSpPr>
          <p:cNvPr id="7" name="Footer Placeholder 6">
            <a:extLst>
              <a:ext uri="{FF2B5EF4-FFF2-40B4-BE49-F238E27FC236}">
                <a16:creationId xmlns:a16="http://schemas.microsoft.com/office/drawing/2014/main" id="{2BDC6555-9E9F-C449-AA4D-A55665E2093E}"/>
              </a:ext>
            </a:extLst>
          </p:cNvPr>
          <p:cNvSpPr>
            <a:spLocks noGrp="1"/>
          </p:cNvSpPr>
          <p:nvPr>
            <p:ph type="ftr" sz="quarter" idx="21"/>
          </p:nvPr>
        </p:nvSpPr>
        <p:spPr/>
        <p:txBody>
          <a:bodyPr/>
          <a:lstStyle/>
          <a:p>
            <a:endParaRPr lang="en-GB"/>
          </a:p>
        </p:txBody>
      </p:sp>
      <p:sp>
        <p:nvSpPr>
          <p:cNvPr id="12" name="Slide Number Placeholder 11">
            <a:extLst>
              <a:ext uri="{FF2B5EF4-FFF2-40B4-BE49-F238E27FC236}">
                <a16:creationId xmlns:a16="http://schemas.microsoft.com/office/drawing/2014/main" id="{F83B9720-1CCD-624E-B5B1-A997BA05FBED}"/>
              </a:ext>
            </a:extLst>
          </p:cNvPr>
          <p:cNvSpPr>
            <a:spLocks noGrp="1"/>
          </p:cNvSpPr>
          <p:nvPr>
            <p:ph type="sldNum" sz="quarter" idx="22"/>
          </p:nvPr>
        </p:nvSpPr>
        <p:spPr/>
        <p:txBody>
          <a:bodyPr/>
          <a:lstStyle/>
          <a:p>
            <a:fld id="{330EA680-D336-4FF7-8B7A-9848BB0A1C32}" type="slidenum">
              <a:rPr lang="en-GB" smtClean="0"/>
              <a:t>‹#›</a:t>
            </a:fld>
            <a:endParaRPr lang="en-GB"/>
          </a:p>
        </p:txBody>
      </p:sp>
      <p:pic>
        <p:nvPicPr>
          <p:cNvPr id="13" name="Picture 12">
            <a:extLst>
              <a:ext uri="{FF2B5EF4-FFF2-40B4-BE49-F238E27FC236}">
                <a16:creationId xmlns:a16="http://schemas.microsoft.com/office/drawing/2014/main" id="{130D8FCD-5B3B-47B1-8D2D-1D31B223C832}"/>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9479942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ample Lis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F063-B0BD-4053-ADC6-99766F39F9D0}"/>
              </a:ext>
            </a:extLst>
          </p:cNvPr>
          <p:cNvSpPr>
            <a:spLocks noGrp="1"/>
          </p:cNvSpPr>
          <p:nvPr>
            <p:ph type="title" hasCustomPrompt="1"/>
          </p:nvPr>
        </p:nvSpPr>
        <p:spPr>
          <a:xfrm>
            <a:off x="457200" y="914400"/>
            <a:ext cx="11277600" cy="685799"/>
          </a:xfrm>
        </p:spPr>
        <p:txBody>
          <a:bodyPr/>
          <a:lstStyle/>
          <a:p>
            <a:r>
              <a:rPr lang="en-US" dirty="0"/>
              <a:t>Click to edit Title</a:t>
            </a:r>
            <a:endParaRPr lang="en-PH" dirty="0"/>
          </a:p>
        </p:txBody>
      </p:sp>
      <p:sp>
        <p:nvSpPr>
          <p:cNvPr id="16" name="Text Placeholder 16">
            <a:extLst>
              <a:ext uri="{FF2B5EF4-FFF2-40B4-BE49-F238E27FC236}">
                <a16:creationId xmlns:a16="http://schemas.microsoft.com/office/drawing/2014/main" id="{74CB9AC7-D54D-4C82-AB92-62474793D33A}"/>
              </a:ext>
            </a:extLst>
          </p:cNvPr>
          <p:cNvSpPr>
            <a:spLocks noGrp="1"/>
          </p:cNvSpPr>
          <p:nvPr>
            <p:ph type="body" sz="quarter" idx="16" hasCustomPrompt="1"/>
          </p:nvPr>
        </p:nvSpPr>
        <p:spPr>
          <a:xfrm>
            <a:off x="1409700" y="2057400"/>
            <a:ext cx="262890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tx1"/>
                </a:solidFill>
              </a:defRPr>
            </a:lvl1pPr>
          </a:lstStyle>
          <a:p>
            <a:pPr lvl="0"/>
            <a:r>
              <a:rPr lang="en-US" dirty="0"/>
              <a:t>Click to add title</a:t>
            </a:r>
          </a:p>
        </p:txBody>
      </p:sp>
      <p:sp>
        <p:nvSpPr>
          <p:cNvPr id="17" name="Text Placeholder 16">
            <a:extLst>
              <a:ext uri="{FF2B5EF4-FFF2-40B4-BE49-F238E27FC236}">
                <a16:creationId xmlns:a16="http://schemas.microsoft.com/office/drawing/2014/main" id="{CA3E38B9-57D3-4241-8001-2CF71DA7A59B}"/>
              </a:ext>
            </a:extLst>
          </p:cNvPr>
          <p:cNvSpPr>
            <a:spLocks noGrp="1"/>
          </p:cNvSpPr>
          <p:nvPr>
            <p:ph type="body" sz="quarter" idx="18" hasCustomPrompt="1"/>
          </p:nvPr>
        </p:nvSpPr>
        <p:spPr>
          <a:xfrm>
            <a:off x="1409700" y="2514600"/>
            <a:ext cx="2628900" cy="11430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a:t>
            </a:r>
          </a:p>
        </p:txBody>
      </p:sp>
      <p:sp>
        <p:nvSpPr>
          <p:cNvPr id="18" name="Text Placeholder 16">
            <a:extLst>
              <a:ext uri="{FF2B5EF4-FFF2-40B4-BE49-F238E27FC236}">
                <a16:creationId xmlns:a16="http://schemas.microsoft.com/office/drawing/2014/main" id="{BC8DC81F-F6C8-4AE3-A187-6005D0D828D2}"/>
              </a:ext>
            </a:extLst>
          </p:cNvPr>
          <p:cNvSpPr>
            <a:spLocks noGrp="1"/>
          </p:cNvSpPr>
          <p:nvPr>
            <p:ph type="body" sz="quarter" idx="19" hasCustomPrompt="1"/>
          </p:nvPr>
        </p:nvSpPr>
        <p:spPr>
          <a:xfrm>
            <a:off x="457200" y="2057400"/>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01</a:t>
            </a:r>
          </a:p>
        </p:txBody>
      </p:sp>
      <p:sp>
        <p:nvSpPr>
          <p:cNvPr id="19" name="Text Placeholder 16">
            <a:extLst>
              <a:ext uri="{FF2B5EF4-FFF2-40B4-BE49-F238E27FC236}">
                <a16:creationId xmlns:a16="http://schemas.microsoft.com/office/drawing/2014/main" id="{704B3F5D-456F-4F33-9435-402FF42EB765}"/>
              </a:ext>
            </a:extLst>
          </p:cNvPr>
          <p:cNvSpPr>
            <a:spLocks noGrp="1"/>
          </p:cNvSpPr>
          <p:nvPr>
            <p:ph type="body" sz="quarter" idx="20" hasCustomPrompt="1"/>
          </p:nvPr>
        </p:nvSpPr>
        <p:spPr>
          <a:xfrm>
            <a:off x="5257800" y="2057400"/>
            <a:ext cx="262890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tx1"/>
                </a:solidFill>
              </a:defRPr>
            </a:lvl1pPr>
          </a:lstStyle>
          <a:p>
            <a:pPr lvl="0"/>
            <a:r>
              <a:rPr lang="en-US" dirty="0"/>
              <a:t>Click to add title</a:t>
            </a:r>
          </a:p>
        </p:txBody>
      </p:sp>
      <p:sp>
        <p:nvSpPr>
          <p:cNvPr id="20" name="Text Placeholder 16">
            <a:extLst>
              <a:ext uri="{FF2B5EF4-FFF2-40B4-BE49-F238E27FC236}">
                <a16:creationId xmlns:a16="http://schemas.microsoft.com/office/drawing/2014/main" id="{E55DDE99-7262-400F-B216-385B8CD0929C}"/>
              </a:ext>
            </a:extLst>
          </p:cNvPr>
          <p:cNvSpPr>
            <a:spLocks noGrp="1"/>
          </p:cNvSpPr>
          <p:nvPr>
            <p:ph type="body" sz="quarter" idx="21" hasCustomPrompt="1"/>
          </p:nvPr>
        </p:nvSpPr>
        <p:spPr>
          <a:xfrm>
            <a:off x="5257800" y="2514600"/>
            <a:ext cx="2628900" cy="11430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a:t>
            </a:r>
          </a:p>
        </p:txBody>
      </p:sp>
      <p:sp>
        <p:nvSpPr>
          <p:cNvPr id="21" name="Text Placeholder 16">
            <a:extLst>
              <a:ext uri="{FF2B5EF4-FFF2-40B4-BE49-F238E27FC236}">
                <a16:creationId xmlns:a16="http://schemas.microsoft.com/office/drawing/2014/main" id="{C69768B3-F736-452B-9775-EC16E279D5A7}"/>
              </a:ext>
            </a:extLst>
          </p:cNvPr>
          <p:cNvSpPr>
            <a:spLocks noGrp="1"/>
          </p:cNvSpPr>
          <p:nvPr>
            <p:ph type="body" sz="quarter" idx="22" hasCustomPrompt="1"/>
          </p:nvPr>
        </p:nvSpPr>
        <p:spPr>
          <a:xfrm>
            <a:off x="4305300" y="2057400"/>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02</a:t>
            </a:r>
          </a:p>
        </p:txBody>
      </p:sp>
      <p:sp>
        <p:nvSpPr>
          <p:cNvPr id="22" name="Text Placeholder 16">
            <a:extLst>
              <a:ext uri="{FF2B5EF4-FFF2-40B4-BE49-F238E27FC236}">
                <a16:creationId xmlns:a16="http://schemas.microsoft.com/office/drawing/2014/main" id="{70AD79E9-43D9-4C8D-A8CF-810BC004B2A0}"/>
              </a:ext>
            </a:extLst>
          </p:cNvPr>
          <p:cNvSpPr>
            <a:spLocks noGrp="1"/>
          </p:cNvSpPr>
          <p:nvPr>
            <p:ph type="body" sz="quarter" idx="23" hasCustomPrompt="1"/>
          </p:nvPr>
        </p:nvSpPr>
        <p:spPr>
          <a:xfrm>
            <a:off x="9067800" y="2057400"/>
            <a:ext cx="266700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tx1"/>
                </a:solidFill>
              </a:defRPr>
            </a:lvl1pPr>
          </a:lstStyle>
          <a:p>
            <a:pPr lvl="0"/>
            <a:r>
              <a:rPr lang="en-US" dirty="0"/>
              <a:t>Click to add title</a:t>
            </a:r>
          </a:p>
        </p:txBody>
      </p:sp>
      <p:sp>
        <p:nvSpPr>
          <p:cNvPr id="23" name="Text Placeholder 16">
            <a:extLst>
              <a:ext uri="{FF2B5EF4-FFF2-40B4-BE49-F238E27FC236}">
                <a16:creationId xmlns:a16="http://schemas.microsoft.com/office/drawing/2014/main" id="{94202B5C-1CAC-4915-9A0A-B1BF367BD45A}"/>
              </a:ext>
            </a:extLst>
          </p:cNvPr>
          <p:cNvSpPr>
            <a:spLocks noGrp="1"/>
          </p:cNvSpPr>
          <p:nvPr>
            <p:ph type="body" sz="quarter" idx="24" hasCustomPrompt="1"/>
          </p:nvPr>
        </p:nvSpPr>
        <p:spPr>
          <a:xfrm>
            <a:off x="9067800" y="2514600"/>
            <a:ext cx="2667000" cy="11430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a:t>
            </a:r>
          </a:p>
        </p:txBody>
      </p:sp>
      <p:sp>
        <p:nvSpPr>
          <p:cNvPr id="24" name="Text Placeholder 16">
            <a:extLst>
              <a:ext uri="{FF2B5EF4-FFF2-40B4-BE49-F238E27FC236}">
                <a16:creationId xmlns:a16="http://schemas.microsoft.com/office/drawing/2014/main" id="{A672DDA7-CFC1-4BCC-93E2-F7D8DEC29C55}"/>
              </a:ext>
            </a:extLst>
          </p:cNvPr>
          <p:cNvSpPr>
            <a:spLocks noGrp="1"/>
          </p:cNvSpPr>
          <p:nvPr>
            <p:ph type="body" sz="quarter" idx="25" hasCustomPrompt="1"/>
          </p:nvPr>
        </p:nvSpPr>
        <p:spPr>
          <a:xfrm>
            <a:off x="8115300" y="2057400"/>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03</a:t>
            </a:r>
          </a:p>
        </p:txBody>
      </p:sp>
      <p:sp>
        <p:nvSpPr>
          <p:cNvPr id="25" name="Text Placeholder 16">
            <a:extLst>
              <a:ext uri="{FF2B5EF4-FFF2-40B4-BE49-F238E27FC236}">
                <a16:creationId xmlns:a16="http://schemas.microsoft.com/office/drawing/2014/main" id="{73011CBA-9A19-4F30-ACD7-117613755E6A}"/>
              </a:ext>
            </a:extLst>
          </p:cNvPr>
          <p:cNvSpPr>
            <a:spLocks noGrp="1"/>
          </p:cNvSpPr>
          <p:nvPr>
            <p:ph type="body" sz="quarter" idx="26" hasCustomPrompt="1"/>
          </p:nvPr>
        </p:nvSpPr>
        <p:spPr>
          <a:xfrm>
            <a:off x="1409700" y="4128653"/>
            <a:ext cx="2628900" cy="44334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tx1"/>
                </a:solidFill>
              </a:defRPr>
            </a:lvl1pPr>
          </a:lstStyle>
          <a:p>
            <a:pPr lvl="0"/>
            <a:r>
              <a:rPr lang="en-US" dirty="0"/>
              <a:t>Click to add title</a:t>
            </a:r>
          </a:p>
        </p:txBody>
      </p:sp>
      <p:sp>
        <p:nvSpPr>
          <p:cNvPr id="26" name="Text Placeholder 16">
            <a:extLst>
              <a:ext uri="{FF2B5EF4-FFF2-40B4-BE49-F238E27FC236}">
                <a16:creationId xmlns:a16="http://schemas.microsoft.com/office/drawing/2014/main" id="{A0B31D11-CF69-405C-93F7-CB06714A0744}"/>
              </a:ext>
            </a:extLst>
          </p:cNvPr>
          <p:cNvSpPr>
            <a:spLocks noGrp="1"/>
          </p:cNvSpPr>
          <p:nvPr>
            <p:ph type="body" sz="quarter" idx="27" hasCustomPrompt="1"/>
          </p:nvPr>
        </p:nvSpPr>
        <p:spPr>
          <a:xfrm>
            <a:off x="1409700" y="4585853"/>
            <a:ext cx="2628900" cy="112222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a:t>
            </a:r>
          </a:p>
        </p:txBody>
      </p:sp>
      <p:sp>
        <p:nvSpPr>
          <p:cNvPr id="27" name="Text Placeholder 16">
            <a:extLst>
              <a:ext uri="{FF2B5EF4-FFF2-40B4-BE49-F238E27FC236}">
                <a16:creationId xmlns:a16="http://schemas.microsoft.com/office/drawing/2014/main" id="{F77C7971-AD10-4979-8E30-7CB7030D879E}"/>
              </a:ext>
            </a:extLst>
          </p:cNvPr>
          <p:cNvSpPr>
            <a:spLocks noGrp="1"/>
          </p:cNvSpPr>
          <p:nvPr>
            <p:ph type="body" sz="quarter" idx="28" hasCustomPrompt="1"/>
          </p:nvPr>
        </p:nvSpPr>
        <p:spPr>
          <a:xfrm>
            <a:off x="457200" y="4128653"/>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04</a:t>
            </a:r>
          </a:p>
        </p:txBody>
      </p:sp>
      <p:sp>
        <p:nvSpPr>
          <p:cNvPr id="28" name="Text Placeholder 16">
            <a:extLst>
              <a:ext uri="{FF2B5EF4-FFF2-40B4-BE49-F238E27FC236}">
                <a16:creationId xmlns:a16="http://schemas.microsoft.com/office/drawing/2014/main" id="{838A750F-7B19-436E-816B-E0A0419F0489}"/>
              </a:ext>
            </a:extLst>
          </p:cNvPr>
          <p:cNvSpPr>
            <a:spLocks noGrp="1"/>
          </p:cNvSpPr>
          <p:nvPr>
            <p:ph type="body" sz="quarter" idx="29" hasCustomPrompt="1"/>
          </p:nvPr>
        </p:nvSpPr>
        <p:spPr>
          <a:xfrm>
            <a:off x="5257800" y="4128653"/>
            <a:ext cx="2628900" cy="44334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tx1"/>
                </a:solidFill>
              </a:defRPr>
            </a:lvl1pPr>
          </a:lstStyle>
          <a:p>
            <a:pPr lvl="0"/>
            <a:r>
              <a:rPr lang="en-US" dirty="0"/>
              <a:t>Click to add title</a:t>
            </a:r>
          </a:p>
        </p:txBody>
      </p:sp>
      <p:sp>
        <p:nvSpPr>
          <p:cNvPr id="29" name="Text Placeholder 16">
            <a:extLst>
              <a:ext uri="{FF2B5EF4-FFF2-40B4-BE49-F238E27FC236}">
                <a16:creationId xmlns:a16="http://schemas.microsoft.com/office/drawing/2014/main" id="{8BA42E28-AEFB-436A-9309-E614AD99AD1A}"/>
              </a:ext>
            </a:extLst>
          </p:cNvPr>
          <p:cNvSpPr>
            <a:spLocks noGrp="1"/>
          </p:cNvSpPr>
          <p:nvPr>
            <p:ph type="body" sz="quarter" idx="30" hasCustomPrompt="1"/>
          </p:nvPr>
        </p:nvSpPr>
        <p:spPr>
          <a:xfrm>
            <a:off x="5257800" y="4585853"/>
            <a:ext cx="2628900" cy="112222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a:t>
            </a:r>
          </a:p>
        </p:txBody>
      </p:sp>
      <p:sp>
        <p:nvSpPr>
          <p:cNvPr id="30" name="Text Placeholder 16">
            <a:extLst>
              <a:ext uri="{FF2B5EF4-FFF2-40B4-BE49-F238E27FC236}">
                <a16:creationId xmlns:a16="http://schemas.microsoft.com/office/drawing/2014/main" id="{859D29E2-ABB3-4AD2-99D6-EC2E0AB684B9}"/>
              </a:ext>
            </a:extLst>
          </p:cNvPr>
          <p:cNvSpPr>
            <a:spLocks noGrp="1"/>
          </p:cNvSpPr>
          <p:nvPr>
            <p:ph type="body" sz="quarter" idx="31" hasCustomPrompt="1"/>
          </p:nvPr>
        </p:nvSpPr>
        <p:spPr>
          <a:xfrm>
            <a:off x="4305300" y="4128653"/>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05</a:t>
            </a:r>
          </a:p>
        </p:txBody>
      </p:sp>
      <p:sp>
        <p:nvSpPr>
          <p:cNvPr id="31" name="Text Placeholder 16">
            <a:extLst>
              <a:ext uri="{FF2B5EF4-FFF2-40B4-BE49-F238E27FC236}">
                <a16:creationId xmlns:a16="http://schemas.microsoft.com/office/drawing/2014/main" id="{169D9B2C-EAE1-4BBA-83F4-628331339D94}"/>
              </a:ext>
            </a:extLst>
          </p:cNvPr>
          <p:cNvSpPr>
            <a:spLocks noGrp="1"/>
          </p:cNvSpPr>
          <p:nvPr>
            <p:ph type="body" sz="quarter" idx="32" hasCustomPrompt="1"/>
          </p:nvPr>
        </p:nvSpPr>
        <p:spPr>
          <a:xfrm>
            <a:off x="9067800" y="4128653"/>
            <a:ext cx="2667000" cy="44334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tx1"/>
                </a:solidFill>
              </a:defRPr>
            </a:lvl1pPr>
          </a:lstStyle>
          <a:p>
            <a:pPr lvl="0"/>
            <a:r>
              <a:rPr lang="en-US" dirty="0"/>
              <a:t>Click to add title</a:t>
            </a:r>
          </a:p>
        </p:txBody>
      </p:sp>
      <p:sp>
        <p:nvSpPr>
          <p:cNvPr id="32" name="Text Placeholder 16">
            <a:extLst>
              <a:ext uri="{FF2B5EF4-FFF2-40B4-BE49-F238E27FC236}">
                <a16:creationId xmlns:a16="http://schemas.microsoft.com/office/drawing/2014/main" id="{7CD9D46E-1D14-4ED4-B92B-D635B6A4DA1F}"/>
              </a:ext>
            </a:extLst>
          </p:cNvPr>
          <p:cNvSpPr>
            <a:spLocks noGrp="1"/>
          </p:cNvSpPr>
          <p:nvPr>
            <p:ph type="body" sz="quarter" idx="33" hasCustomPrompt="1"/>
          </p:nvPr>
        </p:nvSpPr>
        <p:spPr>
          <a:xfrm>
            <a:off x="9067800" y="4585853"/>
            <a:ext cx="2667000" cy="112222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a:t>
            </a:r>
          </a:p>
        </p:txBody>
      </p:sp>
      <p:sp>
        <p:nvSpPr>
          <p:cNvPr id="33" name="Text Placeholder 16">
            <a:extLst>
              <a:ext uri="{FF2B5EF4-FFF2-40B4-BE49-F238E27FC236}">
                <a16:creationId xmlns:a16="http://schemas.microsoft.com/office/drawing/2014/main" id="{67BA5F19-CDD6-485D-B65A-B6DFB8BB429B}"/>
              </a:ext>
            </a:extLst>
          </p:cNvPr>
          <p:cNvSpPr>
            <a:spLocks noGrp="1"/>
          </p:cNvSpPr>
          <p:nvPr>
            <p:ph type="body" sz="quarter" idx="34" hasCustomPrompt="1"/>
          </p:nvPr>
        </p:nvSpPr>
        <p:spPr>
          <a:xfrm>
            <a:off x="8115300" y="4128653"/>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06</a:t>
            </a:r>
          </a:p>
        </p:txBody>
      </p:sp>
      <p:sp>
        <p:nvSpPr>
          <p:cNvPr id="4" name="Footer Placeholder 3">
            <a:extLst>
              <a:ext uri="{FF2B5EF4-FFF2-40B4-BE49-F238E27FC236}">
                <a16:creationId xmlns:a16="http://schemas.microsoft.com/office/drawing/2014/main" id="{C7183A10-ED0B-BD48-B4E8-1A39D2A6E1ED}"/>
              </a:ext>
            </a:extLst>
          </p:cNvPr>
          <p:cNvSpPr>
            <a:spLocks noGrp="1"/>
          </p:cNvSpPr>
          <p:nvPr>
            <p:ph type="ftr" sz="quarter" idx="36"/>
          </p:nvPr>
        </p:nvSpPr>
        <p:spPr/>
        <p:txBody>
          <a:bodyPr/>
          <a:lstStyle/>
          <a:p>
            <a:endParaRPr lang="en-GB"/>
          </a:p>
        </p:txBody>
      </p:sp>
      <p:pic>
        <p:nvPicPr>
          <p:cNvPr id="35" name="Picture 34">
            <a:extLst>
              <a:ext uri="{FF2B5EF4-FFF2-40B4-BE49-F238E27FC236}">
                <a16:creationId xmlns:a16="http://schemas.microsoft.com/office/drawing/2014/main" id="{434B04C7-0CBE-41EB-9734-E2A130EC2200}"/>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3329747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ample list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F063-B0BD-4053-ADC6-99766F39F9D0}"/>
              </a:ext>
            </a:extLst>
          </p:cNvPr>
          <p:cNvSpPr>
            <a:spLocks noGrp="1"/>
          </p:cNvSpPr>
          <p:nvPr>
            <p:ph type="title" hasCustomPrompt="1"/>
          </p:nvPr>
        </p:nvSpPr>
        <p:spPr>
          <a:xfrm>
            <a:off x="457200" y="914400"/>
            <a:ext cx="11277600" cy="685799"/>
          </a:xfrm>
        </p:spPr>
        <p:txBody>
          <a:bodyPr/>
          <a:lstStyle/>
          <a:p>
            <a:r>
              <a:rPr lang="en-US" dirty="0"/>
              <a:t>Click to edit Title</a:t>
            </a:r>
            <a:endParaRPr lang="en-PH" dirty="0"/>
          </a:p>
        </p:txBody>
      </p:sp>
      <p:sp>
        <p:nvSpPr>
          <p:cNvPr id="16" name="Text Placeholder 16">
            <a:extLst>
              <a:ext uri="{FF2B5EF4-FFF2-40B4-BE49-F238E27FC236}">
                <a16:creationId xmlns:a16="http://schemas.microsoft.com/office/drawing/2014/main" id="{74CB9AC7-D54D-4C82-AB92-62474793D33A}"/>
              </a:ext>
            </a:extLst>
          </p:cNvPr>
          <p:cNvSpPr>
            <a:spLocks noGrp="1"/>
          </p:cNvSpPr>
          <p:nvPr>
            <p:ph type="body" sz="quarter" idx="16" hasCustomPrompt="1"/>
          </p:nvPr>
        </p:nvSpPr>
        <p:spPr>
          <a:xfrm>
            <a:off x="1409700" y="2057400"/>
            <a:ext cx="262890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bg1"/>
                </a:solidFill>
              </a:defRPr>
            </a:lvl1pPr>
          </a:lstStyle>
          <a:p>
            <a:pPr lvl="0"/>
            <a:r>
              <a:rPr lang="en-US" dirty="0"/>
              <a:t>Click to add title</a:t>
            </a:r>
          </a:p>
        </p:txBody>
      </p:sp>
      <p:sp>
        <p:nvSpPr>
          <p:cNvPr id="17" name="Text Placeholder 16">
            <a:extLst>
              <a:ext uri="{FF2B5EF4-FFF2-40B4-BE49-F238E27FC236}">
                <a16:creationId xmlns:a16="http://schemas.microsoft.com/office/drawing/2014/main" id="{CA3E38B9-57D3-4241-8001-2CF71DA7A59B}"/>
              </a:ext>
            </a:extLst>
          </p:cNvPr>
          <p:cNvSpPr>
            <a:spLocks noGrp="1"/>
          </p:cNvSpPr>
          <p:nvPr>
            <p:ph type="body" sz="quarter" idx="18" hasCustomPrompt="1"/>
          </p:nvPr>
        </p:nvSpPr>
        <p:spPr>
          <a:xfrm>
            <a:off x="1409700" y="2514600"/>
            <a:ext cx="2628900" cy="11430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a:t>
            </a:r>
          </a:p>
        </p:txBody>
      </p:sp>
      <p:sp>
        <p:nvSpPr>
          <p:cNvPr id="18" name="Text Placeholder 16">
            <a:extLst>
              <a:ext uri="{FF2B5EF4-FFF2-40B4-BE49-F238E27FC236}">
                <a16:creationId xmlns:a16="http://schemas.microsoft.com/office/drawing/2014/main" id="{BC8DC81F-F6C8-4AE3-A187-6005D0D828D2}"/>
              </a:ext>
            </a:extLst>
          </p:cNvPr>
          <p:cNvSpPr>
            <a:spLocks noGrp="1"/>
          </p:cNvSpPr>
          <p:nvPr>
            <p:ph type="body" sz="quarter" idx="19" hasCustomPrompt="1"/>
          </p:nvPr>
        </p:nvSpPr>
        <p:spPr>
          <a:xfrm>
            <a:off x="457200" y="2057400"/>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01</a:t>
            </a:r>
          </a:p>
        </p:txBody>
      </p:sp>
      <p:sp>
        <p:nvSpPr>
          <p:cNvPr id="19" name="Text Placeholder 16">
            <a:extLst>
              <a:ext uri="{FF2B5EF4-FFF2-40B4-BE49-F238E27FC236}">
                <a16:creationId xmlns:a16="http://schemas.microsoft.com/office/drawing/2014/main" id="{704B3F5D-456F-4F33-9435-402FF42EB765}"/>
              </a:ext>
            </a:extLst>
          </p:cNvPr>
          <p:cNvSpPr>
            <a:spLocks noGrp="1"/>
          </p:cNvSpPr>
          <p:nvPr>
            <p:ph type="body" sz="quarter" idx="20" hasCustomPrompt="1"/>
          </p:nvPr>
        </p:nvSpPr>
        <p:spPr>
          <a:xfrm>
            <a:off x="5257800" y="2057400"/>
            <a:ext cx="262890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bg1"/>
                </a:solidFill>
              </a:defRPr>
            </a:lvl1pPr>
          </a:lstStyle>
          <a:p>
            <a:pPr lvl="0"/>
            <a:r>
              <a:rPr lang="en-US" dirty="0"/>
              <a:t>Click to add title</a:t>
            </a:r>
          </a:p>
        </p:txBody>
      </p:sp>
      <p:sp>
        <p:nvSpPr>
          <p:cNvPr id="20" name="Text Placeholder 16">
            <a:extLst>
              <a:ext uri="{FF2B5EF4-FFF2-40B4-BE49-F238E27FC236}">
                <a16:creationId xmlns:a16="http://schemas.microsoft.com/office/drawing/2014/main" id="{E55DDE99-7262-400F-B216-385B8CD0929C}"/>
              </a:ext>
            </a:extLst>
          </p:cNvPr>
          <p:cNvSpPr>
            <a:spLocks noGrp="1"/>
          </p:cNvSpPr>
          <p:nvPr>
            <p:ph type="body" sz="quarter" idx="21" hasCustomPrompt="1"/>
          </p:nvPr>
        </p:nvSpPr>
        <p:spPr>
          <a:xfrm>
            <a:off x="5257800" y="2514600"/>
            <a:ext cx="2628900" cy="11430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a:t>
            </a:r>
          </a:p>
        </p:txBody>
      </p:sp>
      <p:sp>
        <p:nvSpPr>
          <p:cNvPr id="21" name="Text Placeholder 16">
            <a:extLst>
              <a:ext uri="{FF2B5EF4-FFF2-40B4-BE49-F238E27FC236}">
                <a16:creationId xmlns:a16="http://schemas.microsoft.com/office/drawing/2014/main" id="{C69768B3-F736-452B-9775-EC16E279D5A7}"/>
              </a:ext>
            </a:extLst>
          </p:cNvPr>
          <p:cNvSpPr>
            <a:spLocks noGrp="1"/>
          </p:cNvSpPr>
          <p:nvPr>
            <p:ph type="body" sz="quarter" idx="22" hasCustomPrompt="1"/>
          </p:nvPr>
        </p:nvSpPr>
        <p:spPr>
          <a:xfrm>
            <a:off x="4305300" y="2057400"/>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02</a:t>
            </a:r>
          </a:p>
        </p:txBody>
      </p:sp>
      <p:sp>
        <p:nvSpPr>
          <p:cNvPr id="22" name="Text Placeholder 16">
            <a:extLst>
              <a:ext uri="{FF2B5EF4-FFF2-40B4-BE49-F238E27FC236}">
                <a16:creationId xmlns:a16="http://schemas.microsoft.com/office/drawing/2014/main" id="{70AD79E9-43D9-4C8D-A8CF-810BC004B2A0}"/>
              </a:ext>
            </a:extLst>
          </p:cNvPr>
          <p:cNvSpPr>
            <a:spLocks noGrp="1"/>
          </p:cNvSpPr>
          <p:nvPr>
            <p:ph type="body" sz="quarter" idx="23" hasCustomPrompt="1"/>
          </p:nvPr>
        </p:nvSpPr>
        <p:spPr>
          <a:xfrm>
            <a:off x="9067800" y="2057400"/>
            <a:ext cx="266700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bg1"/>
                </a:solidFill>
              </a:defRPr>
            </a:lvl1pPr>
          </a:lstStyle>
          <a:p>
            <a:pPr lvl="0"/>
            <a:r>
              <a:rPr lang="en-US" dirty="0"/>
              <a:t>Click to add title</a:t>
            </a:r>
          </a:p>
        </p:txBody>
      </p:sp>
      <p:sp>
        <p:nvSpPr>
          <p:cNvPr id="23" name="Text Placeholder 16">
            <a:extLst>
              <a:ext uri="{FF2B5EF4-FFF2-40B4-BE49-F238E27FC236}">
                <a16:creationId xmlns:a16="http://schemas.microsoft.com/office/drawing/2014/main" id="{94202B5C-1CAC-4915-9A0A-B1BF367BD45A}"/>
              </a:ext>
            </a:extLst>
          </p:cNvPr>
          <p:cNvSpPr>
            <a:spLocks noGrp="1"/>
          </p:cNvSpPr>
          <p:nvPr>
            <p:ph type="body" sz="quarter" idx="24" hasCustomPrompt="1"/>
          </p:nvPr>
        </p:nvSpPr>
        <p:spPr>
          <a:xfrm>
            <a:off x="9067800" y="2514600"/>
            <a:ext cx="2667000" cy="11430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a:t>
            </a:r>
          </a:p>
        </p:txBody>
      </p:sp>
      <p:sp>
        <p:nvSpPr>
          <p:cNvPr id="24" name="Text Placeholder 16">
            <a:extLst>
              <a:ext uri="{FF2B5EF4-FFF2-40B4-BE49-F238E27FC236}">
                <a16:creationId xmlns:a16="http://schemas.microsoft.com/office/drawing/2014/main" id="{A672DDA7-CFC1-4BCC-93E2-F7D8DEC29C55}"/>
              </a:ext>
            </a:extLst>
          </p:cNvPr>
          <p:cNvSpPr>
            <a:spLocks noGrp="1"/>
          </p:cNvSpPr>
          <p:nvPr>
            <p:ph type="body" sz="quarter" idx="25" hasCustomPrompt="1"/>
          </p:nvPr>
        </p:nvSpPr>
        <p:spPr>
          <a:xfrm>
            <a:off x="8115300" y="2057400"/>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03</a:t>
            </a:r>
          </a:p>
        </p:txBody>
      </p:sp>
      <p:sp>
        <p:nvSpPr>
          <p:cNvPr id="25" name="Text Placeholder 16">
            <a:extLst>
              <a:ext uri="{FF2B5EF4-FFF2-40B4-BE49-F238E27FC236}">
                <a16:creationId xmlns:a16="http://schemas.microsoft.com/office/drawing/2014/main" id="{73011CBA-9A19-4F30-ACD7-117613755E6A}"/>
              </a:ext>
            </a:extLst>
          </p:cNvPr>
          <p:cNvSpPr>
            <a:spLocks noGrp="1"/>
          </p:cNvSpPr>
          <p:nvPr>
            <p:ph type="body" sz="quarter" idx="26" hasCustomPrompt="1"/>
          </p:nvPr>
        </p:nvSpPr>
        <p:spPr>
          <a:xfrm>
            <a:off x="1409700" y="4128653"/>
            <a:ext cx="2628900" cy="44334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bg1"/>
                </a:solidFill>
              </a:defRPr>
            </a:lvl1pPr>
          </a:lstStyle>
          <a:p>
            <a:pPr lvl="0"/>
            <a:r>
              <a:rPr lang="en-US" dirty="0"/>
              <a:t>Click to add title</a:t>
            </a:r>
          </a:p>
        </p:txBody>
      </p:sp>
      <p:sp>
        <p:nvSpPr>
          <p:cNvPr id="26" name="Text Placeholder 16">
            <a:extLst>
              <a:ext uri="{FF2B5EF4-FFF2-40B4-BE49-F238E27FC236}">
                <a16:creationId xmlns:a16="http://schemas.microsoft.com/office/drawing/2014/main" id="{A0B31D11-CF69-405C-93F7-CB06714A0744}"/>
              </a:ext>
            </a:extLst>
          </p:cNvPr>
          <p:cNvSpPr>
            <a:spLocks noGrp="1"/>
          </p:cNvSpPr>
          <p:nvPr>
            <p:ph type="body" sz="quarter" idx="27" hasCustomPrompt="1"/>
          </p:nvPr>
        </p:nvSpPr>
        <p:spPr>
          <a:xfrm>
            <a:off x="1409700" y="4585853"/>
            <a:ext cx="2628900" cy="112222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a:t>
            </a:r>
          </a:p>
        </p:txBody>
      </p:sp>
      <p:sp>
        <p:nvSpPr>
          <p:cNvPr id="27" name="Text Placeholder 16">
            <a:extLst>
              <a:ext uri="{FF2B5EF4-FFF2-40B4-BE49-F238E27FC236}">
                <a16:creationId xmlns:a16="http://schemas.microsoft.com/office/drawing/2014/main" id="{F77C7971-AD10-4979-8E30-7CB7030D879E}"/>
              </a:ext>
            </a:extLst>
          </p:cNvPr>
          <p:cNvSpPr>
            <a:spLocks noGrp="1"/>
          </p:cNvSpPr>
          <p:nvPr>
            <p:ph type="body" sz="quarter" idx="28" hasCustomPrompt="1"/>
          </p:nvPr>
        </p:nvSpPr>
        <p:spPr>
          <a:xfrm>
            <a:off x="457200" y="4128653"/>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04</a:t>
            </a:r>
          </a:p>
        </p:txBody>
      </p:sp>
      <p:sp>
        <p:nvSpPr>
          <p:cNvPr id="28" name="Text Placeholder 16">
            <a:extLst>
              <a:ext uri="{FF2B5EF4-FFF2-40B4-BE49-F238E27FC236}">
                <a16:creationId xmlns:a16="http://schemas.microsoft.com/office/drawing/2014/main" id="{838A750F-7B19-436E-816B-E0A0419F0489}"/>
              </a:ext>
            </a:extLst>
          </p:cNvPr>
          <p:cNvSpPr>
            <a:spLocks noGrp="1"/>
          </p:cNvSpPr>
          <p:nvPr>
            <p:ph type="body" sz="quarter" idx="29" hasCustomPrompt="1"/>
          </p:nvPr>
        </p:nvSpPr>
        <p:spPr>
          <a:xfrm>
            <a:off x="5257800" y="4128653"/>
            <a:ext cx="2628900" cy="44334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bg1"/>
                </a:solidFill>
              </a:defRPr>
            </a:lvl1pPr>
          </a:lstStyle>
          <a:p>
            <a:pPr lvl="0"/>
            <a:r>
              <a:rPr lang="en-US" dirty="0"/>
              <a:t>Click to add title</a:t>
            </a:r>
          </a:p>
        </p:txBody>
      </p:sp>
      <p:sp>
        <p:nvSpPr>
          <p:cNvPr id="29" name="Text Placeholder 16">
            <a:extLst>
              <a:ext uri="{FF2B5EF4-FFF2-40B4-BE49-F238E27FC236}">
                <a16:creationId xmlns:a16="http://schemas.microsoft.com/office/drawing/2014/main" id="{8BA42E28-AEFB-436A-9309-E614AD99AD1A}"/>
              </a:ext>
            </a:extLst>
          </p:cNvPr>
          <p:cNvSpPr>
            <a:spLocks noGrp="1"/>
          </p:cNvSpPr>
          <p:nvPr>
            <p:ph type="body" sz="quarter" idx="30" hasCustomPrompt="1"/>
          </p:nvPr>
        </p:nvSpPr>
        <p:spPr>
          <a:xfrm>
            <a:off x="5257800" y="4585853"/>
            <a:ext cx="2628900" cy="112222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a:t>
            </a:r>
          </a:p>
        </p:txBody>
      </p:sp>
      <p:sp>
        <p:nvSpPr>
          <p:cNvPr id="30" name="Text Placeholder 16">
            <a:extLst>
              <a:ext uri="{FF2B5EF4-FFF2-40B4-BE49-F238E27FC236}">
                <a16:creationId xmlns:a16="http://schemas.microsoft.com/office/drawing/2014/main" id="{859D29E2-ABB3-4AD2-99D6-EC2E0AB684B9}"/>
              </a:ext>
            </a:extLst>
          </p:cNvPr>
          <p:cNvSpPr>
            <a:spLocks noGrp="1"/>
          </p:cNvSpPr>
          <p:nvPr>
            <p:ph type="body" sz="quarter" idx="31" hasCustomPrompt="1"/>
          </p:nvPr>
        </p:nvSpPr>
        <p:spPr>
          <a:xfrm>
            <a:off x="4305300" y="4128653"/>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05</a:t>
            </a:r>
          </a:p>
        </p:txBody>
      </p:sp>
      <p:sp>
        <p:nvSpPr>
          <p:cNvPr id="31" name="Text Placeholder 16">
            <a:extLst>
              <a:ext uri="{FF2B5EF4-FFF2-40B4-BE49-F238E27FC236}">
                <a16:creationId xmlns:a16="http://schemas.microsoft.com/office/drawing/2014/main" id="{169D9B2C-EAE1-4BBA-83F4-628331339D94}"/>
              </a:ext>
            </a:extLst>
          </p:cNvPr>
          <p:cNvSpPr>
            <a:spLocks noGrp="1"/>
          </p:cNvSpPr>
          <p:nvPr>
            <p:ph type="body" sz="quarter" idx="32" hasCustomPrompt="1"/>
          </p:nvPr>
        </p:nvSpPr>
        <p:spPr>
          <a:xfrm>
            <a:off x="9067800" y="4128653"/>
            <a:ext cx="2667000" cy="44334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bg1"/>
                </a:solidFill>
              </a:defRPr>
            </a:lvl1pPr>
          </a:lstStyle>
          <a:p>
            <a:pPr lvl="0"/>
            <a:r>
              <a:rPr lang="en-US" dirty="0"/>
              <a:t>Click to add title</a:t>
            </a:r>
          </a:p>
        </p:txBody>
      </p:sp>
      <p:sp>
        <p:nvSpPr>
          <p:cNvPr id="32" name="Text Placeholder 16">
            <a:extLst>
              <a:ext uri="{FF2B5EF4-FFF2-40B4-BE49-F238E27FC236}">
                <a16:creationId xmlns:a16="http://schemas.microsoft.com/office/drawing/2014/main" id="{7CD9D46E-1D14-4ED4-B92B-D635B6A4DA1F}"/>
              </a:ext>
            </a:extLst>
          </p:cNvPr>
          <p:cNvSpPr>
            <a:spLocks noGrp="1"/>
          </p:cNvSpPr>
          <p:nvPr>
            <p:ph type="body" sz="quarter" idx="33" hasCustomPrompt="1"/>
          </p:nvPr>
        </p:nvSpPr>
        <p:spPr>
          <a:xfrm>
            <a:off x="9067800" y="4585853"/>
            <a:ext cx="2667000" cy="112222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a:t>
            </a:r>
          </a:p>
        </p:txBody>
      </p:sp>
      <p:sp>
        <p:nvSpPr>
          <p:cNvPr id="33" name="Text Placeholder 16">
            <a:extLst>
              <a:ext uri="{FF2B5EF4-FFF2-40B4-BE49-F238E27FC236}">
                <a16:creationId xmlns:a16="http://schemas.microsoft.com/office/drawing/2014/main" id="{67BA5F19-CDD6-485D-B65A-B6DFB8BB429B}"/>
              </a:ext>
            </a:extLst>
          </p:cNvPr>
          <p:cNvSpPr>
            <a:spLocks noGrp="1"/>
          </p:cNvSpPr>
          <p:nvPr>
            <p:ph type="body" sz="quarter" idx="34" hasCustomPrompt="1"/>
          </p:nvPr>
        </p:nvSpPr>
        <p:spPr>
          <a:xfrm>
            <a:off x="8115300" y="4128653"/>
            <a:ext cx="723900" cy="457200"/>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1">
                <a:solidFill>
                  <a:schemeClr val="accent1"/>
                </a:solidFill>
              </a:defRPr>
            </a:lvl1pPr>
          </a:lstStyle>
          <a:p>
            <a:pPr lvl="0"/>
            <a:r>
              <a:rPr lang="en-US" dirty="0"/>
              <a:t>06</a:t>
            </a:r>
          </a:p>
        </p:txBody>
      </p:sp>
      <p:sp>
        <p:nvSpPr>
          <p:cNvPr id="4" name="Footer Placeholder 3">
            <a:extLst>
              <a:ext uri="{FF2B5EF4-FFF2-40B4-BE49-F238E27FC236}">
                <a16:creationId xmlns:a16="http://schemas.microsoft.com/office/drawing/2014/main" id="{DB240B13-8EC3-6343-8053-C6DB34FD3AC4}"/>
              </a:ext>
            </a:extLst>
          </p:cNvPr>
          <p:cNvSpPr>
            <a:spLocks noGrp="1"/>
          </p:cNvSpPr>
          <p:nvPr>
            <p:ph type="ftr" sz="quarter" idx="36"/>
          </p:nvPr>
        </p:nvSpPr>
        <p:spPr/>
        <p:txBody>
          <a:bodyPr/>
          <a:lstStyle/>
          <a:p>
            <a:endParaRPr lang="en-GB"/>
          </a:p>
        </p:txBody>
      </p:sp>
      <p:pic>
        <p:nvPicPr>
          <p:cNvPr id="35" name="Picture 34">
            <a:extLst>
              <a:ext uri="{FF2B5EF4-FFF2-40B4-BE49-F238E27FC236}">
                <a16:creationId xmlns:a16="http://schemas.microsoft.com/office/drawing/2014/main" id="{FB606899-F994-471D-8639-F6C535E99941}"/>
              </a:ext>
            </a:extLst>
          </p:cNvPr>
          <p:cNvPicPr>
            <a:picLocks noChangeAspect="1"/>
          </p:cNvPicPr>
          <p:nvPr/>
        </p:nvPicPr>
        <p:blipFill>
          <a:blip r:embed="rId2"/>
          <a:srcRect/>
          <a:stretch/>
        </p:blipFill>
        <p:spPr>
          <a:xfrm>
            <a:off x="10236200" y="457201"/>
            <a:ext cx="1499616" cy="504956"/>
          </a:xfrm>
          <a:prstGeom prst="rect">
            <a:avLst/>
          </a:prstGeom>
        </p:spPr>
      </p:pic>
    </p:spTree>
    <p:extLst>
      <p:ext uri="{BB962C8B-B14F-4D97-AF65-F5344CB8AC3E}">
        <p14:creationId xmlns:p14="http://schemas.microsoft.com/office/powerpoint/2010/main" val="17328553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3412-F8F5-4C34-944B-36CFCB7325E2}"/>
              </a:ext>
            </a:extLst>
          </p:cNvPr>
          <p:cNvSpPr>
            <a:spLocks noGrp="1"/>
          </p:cNvSpPr>
          <p:nvPr>
            <p:ph type="title" hasCustomPrompt="1"/>
          </p:nvPr>
        </p:nvSpPr>
        <p:spPr>
          <a:xfrm>
            <a:off x="457200" y="914400"/>
            <a:ext cx="2628900" cy="5029200"/>
          </a:xfrm>
        </p:spPr>
        <p:txBody>
          <a:bodyPr>
            <a:normAutofit/>
          </a:bodyPr>
          <a:lstStyle>
            <a:lvl1pPr>
              <a:defRPr sz="4200"/>
            </a:lvl1pPr>
          </a:lstStyle>
          <a:p>
            <a:r>
              <a:rPr lang="en-US" dirty="0"/>
              <a:t>Agenda Title</a:t>
            </a:r>
            <a:endParaRPr lang="en-PH" dirty="0"/>
          </a:p>
        </p:txBody>
      </p:sp>
      <p:sp>
        <p:nvSpPr>
          <p:cNvPr id="8" name="Text Placeholder 16">
            <a:extLst>
              <a:ext uri="{FF2B5EF4-FFF2-40B4-BE49-F238E27FC236}">
                <a16:creationId xmlns:a16="http://schemas.microsoft.com/office/drawing/2014/main" id="{A77579DE-DB74-46FF-84F6-29EC955B4E62}"/>
              </a:ext>
            </a:extLst>
          </p:cNvPr>
          <p:cNvSpPr>
            <a:spLocks noGrp="1"/>
          </p:cNvSpPr>
          <p:nvPr>
            <p:ph type="body" sz="quarter" idx="16" hasCustomPrompt="1"/>
          </p:nvPr>
        </p:nvSpPr>
        <p:spPr>
          <a:xfrm>
            <a:off x="4267200" y="1614054"/>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1 title</a:t>
            </a:r>
          </a:p>
        </p:txBody>
      </p:sp>
      <p:sp>
        <p:nvSpPr>
          <p:cNvPr id="9" name="Text Placeholder 16">
            <a:extLst>
              <a:ext uri="{FF2B5EF4-FFF2-40B4-BE49-F238E27FC236}">
                <a16:creationId xmlns:a16="http://schemas.microsoft.com/office/drawing/2014/main" id="{41D393E6-10CC-413D-9A57-F7E0D262849A}"/>
              </a:ext>
            </a:extLst>
          </p:cNvPr>
          <p:cNvSpPr>
            <a:spLocks noGrp="1"/>
          </p:cNvSpPr>
          <p:nvPr>
            <p:ph type="body" sz="quarter" idx="18" hasCustomPrompt="1"/>
          </p:nvPr>
        </p:nvSpPr>
        <p:spPr>
          <a:xfrm>
            <a:off x="4267200" y="2071254"/>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 if needed.</a:t>
            </a:r>
          </a:p>
        </p:txBody>
      </p:sp>
      <p:sp>
        <p:nvSpPr>
          <p:cNvPr id="10" name="Text Placeholder 16">
            <a:extLst>
              <a:ext uri="{FF2B5EF4-FFF2-40B4-BE49-F238E27FC236}">
                <a16:creationId xmlns:a16="http://schemas.microsoft.com/office/drawing/2014/main" id="{3C026DCF-CD0E-413B-82F9-C0581F01DBE4}"/>
              </a:ext>
            </a:extLst>
          </p:cNvPr>
          <p:cNvSpPr>
            <a:spLocks noGrp="1"/>
          </p:cNvSpPr>
          <p:nvPr>
            <p:ph type="body" sz="quarter" idx="19" hasCustomPrompt="1"/>
          </p:nvPr>
        </p:nvSpPr>
        <p:spPr>
          <a:xfrm>
            <a:off x="3314700" y="1614054"/>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tx1"/>
                </a:solidFill>
              </a:defRPr>
            </a:lvl1pPr>
          </a:lstStyle>
          <a:p>
            <a:pPr lvl="0"/>
            <a:r>
              <a:rPr lang="en-US" dirty="0"/>
              <a:t>1</a:t>
            </a:r>
          </a:p>
        </p:txBody>
      </p:sp>
      <p:sp>
        <p:nvSpPr>
          <p:cNvPr id="11" name="Text Placeholder 16">
            <a:extLst>
              <a:ext uri="{FF2B5EF4-FFF2-40B4-BE49-F238E27FC236}">
                <a16:creationId xmlns:a16="http://schemas.microsoft.com/office/drawing/2014/main" id="{94C9C2AA-911A-4114-91C9-6EAE696FCFDB}"/>
              </a:ext>
            </a:extLst>
          </p:cNvPr>
          <p:cNvSpPr>
            <a:spLocks noGrp="1"/>
          </p:cNvSpPr>
          <p:nvPr>
            <p:ph type="body" sz="quarter" idx="20" hasCustomPrompt="1"/>
          </p:nvPr>
        </p:nvSpPr>
        <p:spPr>
          <a:xfrm>
            <a:off x="4267200" y="2743200"/>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2 title</a:t>
            </a:r>
          </a:p>
        </p:txBody>
      </p:sp>
      <p:sp>
        <p:nvSpPr>
          <p:cNvPr id="12" name="Text Placeholder 16">
            <a:extLst>
              <a:ext uri="{FF2B5EF4-FFF2-40B4-BE49-F238E27FC236}">
                <a16:creationId xmlns:a16="http://schemas.microsoft.com/office/drawing/2014/main" id="{26C0E548-7870-429B-9B92-BE3E3CD5505E}"/>
              </a:ext>
            </a:extLst>
          </p:cNvPr>
          <p:cNvSpPr>
            <a:spLocks noGrp="1"/>
          </p:cNvSpPr>
          <p:nvPr>
            <p:ph type="body" sz="quarter" idx="21" hasCustomPrompt="1"/>
          </p:nvPr>
        </p:nvSpPr>
        <p:spPr>
          <a:xfrm>
            <a:off x="4267200" y="3200400"/>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 if needed.</a:t>
            </a:r>
          </a:p>
        </p:txBody>
      </p:sp>
      <p:sp>
        <p:nvSpPr>
          <p:cNvPr id="13" name="Text Placeholder 16">
            <a:extLst>
              <a:ext uri="{FF2B5EF4-FFF2-40B4-BE49-F238E27FC236}">
                <a16:creationId xmlns:a16="http://schemas.microsoft.com/office/drawing/2014/main" id="{0D6A66BA-4543-4786-A6ED-D01CD326E12E}"/>
              </a:ext>
            </a:extLst>
          </p:cNvPr>
          <p:cNvSpPr>
            <a:spLocks noGrp="1"/>
          </p:cNvSpPr>
          <p:nvPr>
            <p:ph type="body" sz="quarter" idx="22" hasCustomPrompt="1"/>
          </p:nvPr>
        </p:nvSpPr>
        <p:spPr>
          <a:xfrm>
            <a:off x="3314700" y="2743200"/>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tx1"/>
                </a:solidFill>
              </a:defRPr>
            </a:lvl1pPr>
          </a:lstStyle>
          <a:p>
            <a:pPr lvl="0"/>
            <a:r>
              <a:rPr lang="en-US" dirty="0"/>
              <a:t>2</a:t>
            </a:r>
          </a:p>
        </p:txBody>
      </p:sp>
      <p:sp>
        <p:nvSpPr>
          <p:cNvPr id="14" name="Text Placeholder 16">
            <a:extLst>
              <a:ext uri="{FF2B5EF4-FFF2-40B4-BE49-F238E27FC236}">
                <a16:creationId xmlns:a16="http://schemas.microsoft.com/office/drawing/2014/main" id="{2FC311F8-36DC-47B9-A8A5-AC899D0C93EE}"/>
              </a:ext>
            </a:extLst>
          </p:cNvPr>
          <p:cNvSpPr>
            <a:spLocks noGrp="1"/>
          </p:cNvSpPr>
          <p:nvPr>
            <p:ph type="body" sz="quarter" idx="23" hasCustomPrompt="1"/>
          </p:nvPr>
        </p:nvSpPr>
        <p:spPr>
          <a:xfrm>
            <a:off x="4267200" y="3900054"/>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3 title</a:t>
            </a:r>
          </a:p>
        </p:txBody>
      </p:sp>
      <p:sp>
        <p:nvSpPr>
          <p:cNvPr id="15" name="Text Placeholder 16">
            <a:extLst>
              <a:ext uri="{FF2B5EF4-FFF2-40B4-BE49-F238E27FC236}">
                <a16:creationId xmlns:a16="http://schemas.microsoft.com/office/drawing/2014/main" id="{F28B10F1-284B-4904-BFA3-824B1F9640A1}"/>
              </a:ext>
            </a:extLst>
          </p:cNvPr>
          <p:cNvSpPr>
            <a:spLocks noGrp="1"/>
          </p:cNvSpPr>
          <p:nvPr>
            <p:ph type="body" sz="quarter" idx="24" hasCustomPrompt="1"/>
          </p:nvPr>
        </p:nvSpPr>
        <p:spPr>
          <a:xfrm>
            <a:off x="4267200" y="4357254"/>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 if needed.</a:t>
            </a:r>
          </a:p>
        </p:txBody>
      </p:sp>
      <p:sp>
        <p:nvSpPr>
          <p:cNvPr id="16" name="Text Placeholder 16">
            <a:extLst>
              <a:ext uri="{FF2B5EF4-FFF2-40B4-BE49-F238E27FC236}">
                <a16:creationId xmlns:a16="http://schemas.microsoft.com/office/drawing/2014/main" id="{7283BFC4-D845-4FE4-8401-A18F675BA624}"/>
              </a:ext>
            </a:extLst>
          </p:cNvPr>
          <p:cNvSpPr>
            <a:spLocks noGrp="1"/>
          </p:cNvSpPr>
          <p:nvPr>
            <p:ph type="body" sz="quarter" idx="25" hasCustomPrompt="1"/>
          </p:nvPr>
        </p:nvSpPr>
        <p:spPr>
          <a:xfrm>
            <a:off x="3314700" y="3900054"/>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tx1"/>
                </a:solidFill>
              </a:defRPr>
            </a:lvl1pPr>
          </a:lstStyle>
          <a:p>
            <a:pPr lvl="0"/>
            <a:r>
              <a:rPr lang="en-US" dirty="0"/>
              <a:t>3</a:t>
            </a:r>
          </a:p>
        </p:txBody>
      </p:sp>
      <p:sp>
        <p:nvSpPr>
          <p:cNvPr id="17" name="Text Placeholder 16">
            <a:extLst>
              <a:ext uri="{FF2B5EF4-FFF2-40B4-BE49-F238E27FC236}">
                <a16:creationId xmlns:a16="http://schemas.microsoft.com/office/drawing/2014/main" id="{99218627-9DF4-4DC1-9A04-89B60B910938}"/>
              </a:ext>
            </a:extLst>
          </p:cNvPr>
          <p:cNvSpPr>
            <a:spLocks noGrp="1"/>
          </p:cNvSpPr>
          <p:nvPr>
            <p:ph type="body" sz="quarter" idx="26" hasCustomPrompt="1"/>
          </p:nvPr>
        </p:nvSpPr>
        <p:spPr>
          <a:xfrm>
            <a:off x="4267200" y="5029200"/>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4 title</a:t>
            </a:r>
          </a:p>
        </p:txBody>
      </p:sp>
      <p:sp>
        <p:nvSpPr>
          <p:cNvPr id="18" name="Text Placeholder 16">
            <a:extLst>
              <a:ext uri="{FF2B5EF4-FFF2-40B4-BE49-F238E27FC236}">
                <a16:creationId xmlns:a16="http://schemas.microsoft.com/office/drawing/2014/main" id="{897FE195-12FD-4EC5-A4A3-0D6AD5612C6A}"/>
              </a:ext>
            </a:extLst>
          </p:cNvPr>
          <p:cNvSpPr>
            <a:spLocks noGrp="1"/>
          </p:cNvSpPr>
          <p:nvPr>
            <p:ph type="body" sz="quarter" idx="27" hasCustomPrompt="1"/>
          </p:nvPr>
        </p:nvSpPr>
        <p:spPr>
          <a:xfrm>
            <a:off x="4267200" y="5486400"/>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 if needed.</a:t>
            </a:r>
          </a:p>
        </p:txBody>
      </p:sp>
      <p:sp>
        <p:nvSpPr>
          <p:cNvPr id="19" name="Text Placeholder 16">
            <a:extLst>
              <a:ext uri="{FF2B5EF4-FFF2-40B4-BE49-F238E27FC236}">
                <a16:creationId xmlns:a16="http://schemas.microsoft.com/office/drawing/2014/main" id="{A7EAAFE9-5464-46B3-939E-F208BB881752}"/>
              </a:ext>
            </a:extLst>
          </p:cNvPr>
          <p:cNvSpPr>
            <a:spLocks noGrp="1"/>
          </p:cNvSpPr>
          <p:nvPr>
            <p:ph type="body" sz="quarter" idx="28" hasCustomPrompt="1"/>
          </p:nvPr>
        </p:nvSpPr>
        <p:spPr>
          <a:xfrm>
            <a:off x="3314700" y="5029200"/>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tx1"/>
                </a:solidFill>
              </a:defRPr>
            </a:lvl1pPr>
          </a:lstStyle>
          <a:p>
            <a:pPr lvl="0"/>
            <a:r>
              <a:rPr lang="en-US" dirty="0"/>
              <a:t>4</a:t>
            </a:r>
          </a:p>
        </p:txBody>
      </p:sp>
      <p:sp>
        <p:nvSpPr>
          <p:cNvPr id="20" name="Text Placeholder 16">
            <a:extLst>
              <a:ext uri="{FF2B5EF4-FFF2-40B4-BE49-F238E27FC236}">
                <a16:creationId xmlns:a16="http://schemas.microsoft.com/office/drawing/2014/main" id="{425E291D-C6D2-4A0E-856B-CDFBB4EE7B85}"/>
              </a:ext>
            </a:extLst>
          </p:cNvPr>
          <p:cNvSpPr>
            <a:spLocks noGrp="1"/>
          </p:cNvSpPr>
          <p:nvPr>
            <p:ph type="body" sz="quarter" idx="29" hasCustomPrompt="1"/>
          </p:nvPr>
        </p:nvSpPr>
        <p:spPr>
          <a:xfrm>
            <a:off x="8115300" y="1614054"/>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5 title</a:t>
            </a:r>
          </a:p>
        </p:txBody>
      </p:sp>
      <p:sp>
        <p:nvSpPr>
          <p:cNvPr id="21" name="Text Placeholder 16">
            <a:extLst>
              <a:ext uri="{FF2B5EF4-FFF2-40B4-BE49-F238E27FC236}">
                <a16:creationId xmlns:a16="http://schemas.microsoft.com/office/drawing/2014/main" id="{63B294A3-5269-4870-BA22-91A0F2576C3A}"/>
              </a:ext>
            </a:extLst>
          </p:cNvPr>
          <p:cNvSpPr>
            <a:spLocks noGrp="1"/>
          </p:cNvSpPr>
          <p:nvPr>
            <p:ph type="body" sz="quarter" idx="30" hasCustomPrompt="1"/>
          </p:nvPr>
        </p:nvSpPr>
        <p:spPr>
          <a:xfrm>
            <a:off x="8115300" y="2071254"/>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 if needed.</a:t>
            </a:r>
          </a:p>
        </p:txBody>
      </p:sp>
      <p:sp>
        <p:nvSpPr>
          <p:cNvPr id="22" name="Text Placeholder 16">
            <a:extLst>
              <a:ext uri="{FF2B5EF4-FFF2-40B4-BE49-F238E27FC236}">
                <a16:creationId xmlns:a16="http://schemas.microsoft.com/office/drawing/2014/main" id="{AD6CC0FA-801B-4C6B-97D2-B74D0C37B3A0}"/>
              </a:ext>
            </a:extLst>
          </p:cNvPr>
          <p:cNvSpPr>
            <a:spLocks noGrp="1"/>
          </p:cNvSpPr>
          <p:nvPr>
            <p:ph type="body" sz="quarter" idx="31" hasCustomPrompt="1"/>
          </p:nvPr>
        </p:nvSpPr>
        <p:spPr>
          <a:xfrm>
            <a:off x="7162800" y="1614054"/>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tx1"/>
                </a:solidFill>
              </a:defRPr>
            </a:lvl1pPr>
          </a:lstStyle>
          <a:p>
            <a:pPr lvl="0"/>
            <a:r>
              <a:rPr lang="en-US" dirty="0"/>
              <a:t>5</a:t>
            </a:r>
          </a:p>
        </p:txBody>
      </p:sp>
      <p:sp>
        <p:nvSpPr>
          <p:cNvPr id="23" name="Text Placeholder 16">
            <a:extLst>
              <a:ext uri="{FF2B5EF4-FFF2-40B4-BE49-F238E27FC236}">
                <a16:creationId xmlns:a16="http://schemas.microsoft.com/office/drawing/2014/main" id="{D3D55642-1561-4CFF-B79B-788527982784}"/>
              </a:ext>
            </a:extLst>
          </p:cNvPr>
          <p:cNvSpPr>
            <a:spLocks noGrp="1"/>
          </p:cNvSpPr>
          <p:nvPr>
            <p:ph type="body" sz="quarter" idx="32" hasCustomPrompt="1"/>
          </p:nvPr>
        </p:nvSpPr>
        <p:spPr>
          <a:xfrm>
            <a:off x="8115300" y="2743200"/>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6 title</a:t>
            </a:r>
          </a:p>
        </p:txBody>
      </p:sp>
      <p:sp>
        <p:nvSpPr>
          <p:cNvPr id="24" name="Text Placeholder 16">
            <a:extLst>
              <a:ext uri="{FF2B5EF4-FFF2-40B4-BE49-F238E27FC236}">
                <a16:creationId xmlns:a16="http://schemas.microsoft.com/office/drawing/2014/main" id="{F537D0E4-9430-468F-96FA-C52F27D321EA}"/>
              </a:ext>
            </a:extLst>
          </p:cNvPr>
          <p:cNvSpPr>
            <a:spLocks noGrp="1"/>
          </p:cNvSpPr>
          <p:nvPr>
            <p:ph type="body" sz="quarter" idx="33" hasCustomPrompt="1"/>
          </p:nvPr>
        </p:nvSpPr>
        <p:spPr>
          <a:xfrm>
            <a:off x="8115300" y="3200400"/>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 if needed.</a:t>
            </a:r>
          </a:p>
        </p:txBody>
      </p:sp>
      <p:sp>
        <p:nvSpPr>
          <p:cNvPr id="25" name="Text Placeholder 16">
            <a:extLst>
              <a:ext uri="{FF2B5EF4-FFF2-40B4-BE49-F238E27FC236}">
                <a16:creationId xmlns:a16="http://schemas.microsoft.com/office/drawing/2014/main" id="{6FDAFE21-5787-40BD-BE6B-42F86C3548B7}"/>
              </a:ext>
            </a:extLst>
          </p:cNvPr>
          <p:cNvSpPr>
            <a:spLocks noGrp="1"/>
          </p:cNvSpPr>
          <p:nvPr>
            <p:ph type="body" sz="quarter" idx="34" hasCustomPrompt="1"/>
          </p:nvPr>
        </p:nvSpPr>
        <p:spPr>
          <a:xfrm>
            <a:off x="7162800" y="2743200"/>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tx1"/>
                </a:solidFill>
              </a:defRPr>
            </a:lvl1pPr>
          </a:lstStyle>
          <a:p>
            <a:pPr lvl="0"/>
            <a:r>
              <a:rPr lang="en-US" dirty="0"/>
              <a:t>6</a:t>
            </a:r>
          </a:p>
        </p:txBody>
      </p:sp>
      <p:sp>
        <p:nvSpPr>
          <p:cNvPr id="26" name="Text Placeholder 16">
            <a:extLst>
              <a:ext uri="{FF2B5EF4-FFF2-40B4-BE49-F238E27FC236}">
                <a16:creationId xmlns:a16="http://schemas.microsoft.com/office/drawing/2014/main" id="{92D29A6F-7B29-4D19-A9AB-E3CDAA617D6B}"/>
              </a:ext>
            </a:extLst>
          </p:cNvPr>
          <p:cNvSpPr>
            <a:spLocks noGrp="1"/>
          </p:cNvSpPr>
          <p:nvPr>
            <p:ph type="body" sz="quarter" idx="35" hasCustomPrompt="1"/>
          </p:nvPr>
        </p:nvSpPr>
        <p:spPr>
          <a:xfrm>
            <a:off x="8115300" y="3900054"/>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7 title</a:t>
            </a:r>
          </a:p>
        </p:txBody>
      </p:sp>
      <p:sp>
        <p:nvSpPr>
          <p:cNvPr id="27" name="Text Placeholder 16">
            <a:extLst>
              <a:ext uri="{FF2B5EF4-FFF2-40B4-BE49-F238E27FC236}">
                <a16:creationId xmlns:a16="http://schemas.microsoft.com/office/drawing/2014/main" id="{713DB33C-7EB8-4578-A2D2-DCCF4520676E}"/>
              </a:ext>
            </a:extLst>
          </p:cNvPr>
          <p:cNvSpPr>
            <a:spLocks noGrp="1"/>
          </p:cNvSpPr>
          <p:nvPr>
            <p:ph type="body" sz="quarter" idx="36" hasCustomPrompt="1"/>
          </p:nvPr>
        </p:nvSpPr>
        <p:spPr>
          <a:xfrm>
            <a:off x="8115300" y="4357254"/>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 if needed.</a:t>
            </a:r>
          </a:p>
        </p:txBody>
      </p:sp>
      <p:sp>
        <p:nvSpPr>
          <p:cNvPr id="28" name="Text Placeholder 16">
            <a:extLst>
              <a:ext uri="{FF2B5EF4-FFF2-40B4-BE49-F238E27FC236}">
                <a16:creationId xmlns:a16="http://schemas.microsoft.com/office/drawing/2014/main" id="{5D990D95-93AC-4539-8642-BFEF3663DE44}"/>
              </a:ext>
            </a:extLst>
          </p:cNvPr>
          <p:cNvSpPr>
            <a:spLocks noGrp="1"/>
          </p:cNvSpPr>
          <p:nvPr>
            <p:ph type="body" sz="quarter" idx="37" hasCustomPrompt="1"/>
          </p:nvPr>
        </p:nvSpPr>
        <p:spPr>
          <a:xfrm>
            <a:off x="7162800" y="3900054"/>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tx1"/>
                </a:solidFill>
              </a:defRPr>
            </a:lvl1pPr>
          </a:lstStyle>
          <a:p>
            <a:pPr lvl="0"/>
            <a:r>
              <a:rPr lang="en-US" dirty="0"/>
              <a:t>7</a:t>
            </a:r>
          </a:p>
        </p:txBody>
      </p:sp>
      <p:sp>
        <p:nvSpPr>
          <p:cNvPr id="29" name="Text Placeholder 16">
            <a:extLst>
              <a:ext uri="{FF2B5EF4-FFF2-40B4-BE49-F238E27FC236}">
                <a16:creationId xmlns:a16="http://schemas.microsoft.com/office/drawing/2014/main" id="{22F9D84F-2EA4-4D8D-BDF7-6EB3D868B4A6}"/>
              </a:ext>
            </a:extLst>
          </p:cNvPr>
          <p:cNvSpPr>
            <a:spLocks noGrp="1"/>
          </p:cNvSpPr>
          <p:nvPr>
            <p:ph type="body" sz="quarter" idx="38" hasCustomPrompt="1"/>
          </p:nvPr>
        </p:nvSpPr>
        <p:spPr>
          <a:xfrm>
            <a:off x="8115300" y="5029200"/>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8 title</a:t>
            </a:r>
          </a:p>
        </p:txBody>
      </p:sp>
      <p:sp>
        <p:nvSpPr>
          <p:cNvPr id="30" name="Text Placeholder 16">
            <a:extLst>
              <a:ext uri="{FF2B5EF4-FFF2-40B4-BE49-F238E27FC236}">
                <a16:creationId xmlns:a16="http://schemas.microsoft.com/office/drawing/2014/main" id="{D1B6D1AF-9D74-4A85-B7E1-7B96E1A558BD}"/>
              </a:ext>
            </a:extLst>
          </p:cNvPr>
          <p:cNvSpPr>
            <a:spLocks noGrp="1"/>
          </p:cNvSpPr>
          <p:nvPr>
            <p:ph type="body" sz="quarter" idx="39" hasCustomPrompt="1"/>
          </p:nvPr>
        </p:nvSpPr>
        <p:spPr>
          <a:xfrm>
            <a:off x="8115300" y="5486400"/>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Brief description if needed.</a:t>
            </a:r>
          </a:p>
        </p:txBody>
      </p:sp>
      <p:sp>
        <p:nvSpPr>
          <p:cNvPr id="31" name="Text Placeholder 16">
            <a:extLst>
              <a:ext uri="{FF2B5EF4-FFF2-40B4-BE49-F238E27FC236}">
                <a16:creationId xmlns:a16="http://schemas.microsoft.com/office/drawing/2014/main" id="{54C20AAC-ACA0-42AB-BCE9-56AA810FC58C}"/>
              </a:ext>
            </a:extLst>
          </p:cNvPr>
          <p:cNvSpPr>
            <a:spLocks noGrp="1"/>
          </p:cNvSpPr>
          <p:nvPr>
            <p:ph type="body" sz="quarter" idx="40" hasCustomPrompt="1"/>
          </p:nvPr>
        </p:nvSpPr>
        <p:spPr>
          <a:xfrm>
            <a:off x="7162800" y="5029200"/>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tx1"/>
                </a:solidFill>
              </a:defRPr>
            </a:lvl1pPr>
          </a:lstStyle>
          <a:p>
            <a:pPr lvl="0"/>
            <a:r>
              <a:rPr lang="en-US" dirty="0"/>
              <a:t>8</a:t>
            </a:r>
          </a:p>
        </p:txBody>
      </p:sp>
      <p:pic>
        <p:nvPicPr>
          <p:cNvPr id="33" name="Picture 32">
            <a:extLst>
              <a:ext uri="{FF2B5EF4-FFF2-40B4-BE49-F238E27FC236}">
                <a16:creationId xmlns:a16="http://schemas.microsoft.com/office/drawing/2014/main" id="{23F17FF1-5443-4A9C-8C84-80C84DFF7CAF}"/>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8065207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Agenda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3412-F8F5-4C34-944B-36CFCB7325E2}"/>
              </a:ext>
            </a:extLst>
          </p:cNvPr>
          <p:cNvSpPr>
            <a:spLocks noGrp="1"/>
          </p:cNvSpPr>
          <p:nvPr>
            <p:ph type="title" hasCustomPrompt="1"/>
          </p:nvPr>
        </p:nvSpPr>
        <p:spPr>
          <a:xfrm>
            <a:off x="457200" y="914400"/>
            <a:ext cx="2628900" cy="5029200"/>
          </a:xfrm>
        </p:spPr>
        <p:txBody>
          <a:bodyPr>
            <a:normAutofit/>
          </a:bodyPr>
          <a:lstStyle>
            <a:lvl1pPr>
              <a:defRPr sz="4200"/>
            </a:lvl1pPr>
          </a:lstStyle>
          <a:p>
            <a:r>
              <a:rPr lang="en-US" dirty="0"/>
              <a:t>Agenda Title</a:t>
            </a:r>
            <a:endParaRPr lang="en-PH" dirty="0"/>
          </a:p>
        </p:txBody>
      </p:sp>
      <p:sp>
        <p:nvSpPr>
          <p:cNvPr id="8" name="Text Placeholder 16">
            <a:extLst>
              <a:ext uri="{FF2B5EF4-FFF2-40B4-BE49-F238E27FC236}">
                <a16:creationId xmlns:a16="http://schemas.microsoft.com/office/drawing/2014/main" id="{A77579DE-DB74-46FF-84F6-29EC955B4E62}"/>
              </a:ext>
            </a:extLst>
          </p:cNvPr>
          <p:cNvSpPr>
            <a:spLocks noGrp="1"/>
          </p:cNvSpPr>
          <p:nvPr>
            <p:ph type="body" sz="quarter" idx="16" hasCustomPrompt="1"/>
          </p:nvPr>
        </p:nvSpPr>
        <p:spPr>
          <a:xfrm>
            <a:off x="4267200" y="1614054"/>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1 title</a:t>
            </a:r>
          </a:p>
        </p:txBody>
      </p:sp>
      <p:sp>
        <p:nvSpPr>
          <p:cNvPr id="9" name="Text Placeholder 16">
            <a:extLst>
              <a:ext uri="{FF2B5EF4-FFF2-40B4-BE49-F238E27FC236}">
                <a16:creationId xmlns:a16="http://schemas.microsoft.com/office/drawing/2014/main" id="{41D393E6-10CC-413D-9A57-F7E0D262849A}"/>
              </a:ext>
            </a:extLst>
          </p:cNvPr>
          <p:cNvSpPr>
            <a:spLocks noGrp="1"/>
          </p:cNvSpPr>
          <p:nvPr>
            <p:ph type="body" sz="quarter" idx="18" hasCustomPrompt="1"/>
          </p:nvPr>
        </p:nvSpPr>
        <p:spPr>
          <a:xfrm>
            <a:off x="4267200" y="2071254"/>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 if needed.</a:t>
            </a:r>
          </a:p>
        </p:txBody>
      </p:sp>
      <p:sp>
        <p:nvSpPr>
          <p:cNvPr id="10" name="Text Placeholder 16">
            <a:extLst>
              <a:ext uri="{FF2B5EF4-FFF2-40B4-BE49-F238E27FC236}">
                <a16:creationId xmlns:a16="http://schemas.microsoft.com/office/drawing/2014/main" id="{3C026DCF-CD0E-413B-82F9-C0581F01DBE4}"/>
              </a:ext>
            </a:extLst>
          </p:cNvPr>
          <p:cNvSpPr>
            <a:spLocks noGrp="1"/>
          </p:cNvSpPr>
          <p:nvPr>
            <p:ph type="body" sz="quarter" idx="19" hasCustomPrompt="1"/>
          </p:nvPr>
        </p:nvSpPr>
        <p:spPr>
          <a:xfrm>
            <a:off x="3314700" y="1614054"/>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bg1"/>
                </a:solidFill>
              </a:defRPr>
            </a:lvl1pPr>
          </a:lstStyle>
          <a:p>
            <a:pPr lvl="0"/>
            <a:r>
              <a:rPr lang="en-US" dirty="0"/>
              <a:t>1</a:t>
            </a:r>
          </a:p>
        </p:txBody>
      </p:sp>
      <p:sp>
        <p:nvSpPr>
          <p:cNvPr id="11" name="Text Placeholder 16">
            <a:extLst>
              <a:ext uri="{FF2B5EF4-FFF2-40B4-BE49-F238E27FC236}">
                <a16:creationId xmlns:a16="http://schemas.microsoft.com/office/drawing/2014/main" id="{94C9C2AA-911A-4114-91C9-6EAE696FCFDB}"/>
              </a:ext>
            </a:extLst>
          </p:cNvPr>
          <p:cNvSpPr>
            <a:spLocks noGrp="1"/>
          </p:cNvSpPr>
          <p:nvPr>
            <p:ph type="body" sz="quarter" idx="20" hasCustomPrompt="1"/>
          </p:nvPr>
        </p:nvSpPr>
        <p:spPr>
          <a:xfrm>
            <a:off x="4267200" y="2743200"/>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2 title</a:t>
            </a:r>
          </a:p>
        </p:txBody>
      </p:sp>
      <p:sp>
        <p:nvSpPr>
          <p:cNvPr id="12" name="Text Placeholder 16">
            <a:extLst>
              <a:ext uri="{FF2B5EF4-FFF2-40B4-BE49-F238E27FC236}">
                <a16:creationId xmlns:a16="http://schemas.microsoft.com/office/drawing/2014/main" id="{26C0E548-7870-429B-9B92-BE3E3CD5505E}"/>
              </a:ext>
            </a:extLst>
          </p:cNvPr>
          <p:cNvSpPr>
            <a:spLocks noGrp="1"/>
          </p:cNvSpPr>
          <p:nvPr>
            <p:ph type="body" sz="quarter" idx="21" hasCustomPrompt="1"/>
          </p:nvPr>
        </p:nvSpPr>
        <p:spPr>
          <a:xfrm>
            <a:off x="4267200" y="3200400"/>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 if needed.</a:t>
            </a:r>
          </a:p>
        </p:txBody>
      </p:sp>
      <p:sp>
        <p:nvSpPr>
          <p:cNvPr id="13" name="Text Placeholder 16">
            <a:extLst>
              <a:ext uri="{FF2B5EF4-FFF2-40B4-BE49-F238E27FC236}">
                <a16:creationId xmlns:a16="http://schemas.microsoft.com/office/drawing/2014/main" id="{0D6A66BA-4543-4786-A6ED-D01CD326E12E}"/>
              </a:ext>
            </a:extLst>
          </p:cNvPr>
          <p:cNvSpPr>
            <a:spLocks noGrp="1"/>
          </p:cNvSpPr>
          <p:nvPr>
            <p:ph type="body" sz="quarter" idx="22" hasCustomPrompt="1"/>
          </p:nvPr>
        </p:nvSpPr>
        <p:spPr>
          <a:xfrm>
            <a:off x="3314700" y="2743200"/>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bg1"/>
                </a:solidFill>
              </a:defRPr>
            </a:lvl1pPr>
          </a:lstStyle>
          <a:p>
            <a:pPr lvl="0"/>
            <a:r>
              <a:rPr lang="en-US" dirty="0"/>
              <a:t>2</a:t>
            </a:r>
          </a:p>
        </p:txBody>
      </p:sp>
      <p:sp>
        <p:nvSpPr>
          <p:cNvPr id="14" name="Text Placeholder 16">
            <a:extLst>
              <a:ext uri="{FF2B5EF4-FFF2-40B4-BE49-F238E27FC236}">
                <a16:creationId xmlns:a16="http://schemas.microsoft.com/office/drawing/2014/main" id="{2FC311F8-36DC-47B9-A8A5-AC899D0C93EE}"/>
              </a:ext>
            </a:extLst>
          </p:cNvPr>
          <p:cNvSpPr>
            <a:spLocks noGrp="1"/>
          </p:cNvSpPr>
          <p:nvPr>
            <p:ph type="body" sz="quarter" idx="23" hasCustomPrompt="1"/>
          </p:nvPr>
        </p:nvSpPr>
        <p:spPr>
          <a:xfrm>
            <a:off x="4267200" y="3900054"/>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3 title</a:t>
            </a:r>
          </a:p>
        </p:txBody>
      </p:sp>
      <p:sp>
        <p:nvSpPr>
          <p:cNvPr id="15" name="Text Placeholder 16">
            <a:extLst>
              <a:ext uri="{FF2B5EF4-FFF2-40B4-BE49-F238E27FC236}">
                <a16:creationId xmlns:a16="http://schemas.microsoft.com/office/drawing/2014/main" id="{F28B10F1-284B-4904-BFA3-824B1F9640A1}"/>
              </a:ext>
            </a:extLst>
          </p:cNvPr>
          <p:cNvSpPr>
            <a:spLocks noGrp="1"/>
          </p:cNvSpPr>
          <p:nvPr>
            <p:ph type="body" sz="quarter" idx="24" hasCustomPrompt="1"/>
          </p:nvPr>
        </p:nvSpPr>
        <p:spPr>
          <a:xfrm>
            <a:off x="4267200" y="4357254"/>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 if needed.</a:t>
            </a:r>
          </a:p>
        </p:txBody>
      </p:sp>
      <p:sp>
        <p:nvSpPr>
          <p:cNvPr id="16" name="Text Placeholder 16">
            <a:extLst>
              <a:ext uri="{FF2B5EF4-FFF2-40B4-BE49-F238E27FC236}">
                <a16:creationId xmlns:a16="http://schemas.microsoft.com/office/drawing/2014/main" id="{7283BFC4-D845-4FE4-8401-A18F675BA624}"/>
              </a:ext>
            </a:extLst>
          </p:cNvPr>
          <p:cNvSpPr>
            <a:spLocks noGrp="1"/>
          </p:cNvSpPr>
          <p:nvPr>
            <p:ph type="body" sz="quarter" idx="25" hasCustomPrompt="1"/>
          </p:nvPr>
        </p:nvSpPr>
        <p:spPr>
          <a:xfrm>
            <a:off x="3314700" y="3900054"/>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bg1"/>
                </a:solidFill>
              </a:defRPr>
            </a:lvl1pPr>
          </a:lstStyle>
          <a:p>
            <a:pPr lvl="0"/>
            <a:r>
              <a:rPr lang="en-US" dirty="0"/>
              <a:t>3</a:t>
            </a:r>
          </a:p>
        </p:txBody>
      </p:sp>
      <p:sp>
        <p:nvSpPr>
          <p:cNvPr id="17" name="Text Placeholder 16">
            <a:extLst>
              <a:ext uri="{FF2B5EF4-FFF2-40B4-BE49-F238E27FC236}">
                <a16:creationId xmlns:a16="http://schemas.microsoft.com/office/drawing/2014/main" id="{99218627-9DF4-4DC1-9A04-89B60B910938}"/>
              </a:ext>
            </a:extLst>
          </p:cNvPr>
          <p:cNvSpPr>
            <a:spLocks noGrp="1"/>
          </p:cNvSpPr>
          <p:nvPr>
            <p:ph type="body" sz="quarter" idx="26" hasCustomPrompt="1"/>
          </p:nvPr>
        </p:nvSpPr>
        <p:spPr>
          <a:xfrm>
            <a:off x="4267200" y="5029200"/>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4 title</a:t>
            </a:r>
          </a:p>
        </p:txBody>
      </p:sp>
      <p:sp>
        <p:nvSpPr>
          <p:cNvPr id="18" name="Text Placeholder 16">
            <a:extLst>
              <a:ext uri="{FF2B5EF4-FFF2-40B4-BE49-F238E27FC236}">
                <a16:creationId xmlns:a16="http://schemas.microsoft.com/office/drawing/2014/main" id="{897FE195-12FD-4EC5-A4A3-0D6AD5612C6A}"/>
              </a:ext>
            </a:extLst>
          </p:cNvPr>
          <p:cNvSpPr>
            <a:spLocks noGrp="1"/>
          </p:cNvSpPr>
          <p:nvPr>
            <p:ph type="body" sz="quarter" idx="27" hasCustomPrompt="1"/>
          </p:nvPr>
        </p:nvSpPr>
        <p:spPr>
          <a:xfrm>
            <a:off x="4267200" y="5486400"/>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 if needed.</a:t>
            </a:r>
          </a:p>
        </p:txBody>
      </p:sp>
      <p:sp>
        <p:nvSpPr>
          <p:cNvPr id="19" name="Text Placeholder 16">
            <a:extLst>
              <a:ext uri="{FF2B5EF4-FFF2-40B4-BE49-F238E27FC236}">
                <a16:creationId xmlns:a16="http://schemas.microsoft.com/office/drawing/2014/main" id="{A7EAAFE9-5464-46B3-939E-F208BB881752}"/>
              </a:ext>
            </a:extLst>
          </p:cNvPr>
          <p:cNvSpPr>
            <a:spLocks noGrp="1"/>
          </p:cNvSpPr>
          <p:nvPr>
            <p:ph type="body" sz="quarter" idx="28" hasCustomPrompt="1"/>
          </p:nvPr>
        </p:nvSpPr>
        <p:spPr>
          <a:xfrm>
            <a:off x="3314700" y="5029200"/>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bg1"/>
                </a:solidFill>
              </a:defRPr>
            </a:lvl1pPr>
          </a:lstStyle>
          <a:p>
            <a:pPr lvl="0"/>
            <a:r>
              <a:rPr lang="en-US" dirty="0"/>
              <a:t>4</a:t>
            </a:r>
          </a:p>
        </p:txBody>
      </p:sp>
      <p:sp>
        <p:nvSpPr>
          <p:cNvPr id="20" name="Text Placeholder 16">
            <a:extLst>
              <a:ext uri="{FF2B5EF4-FFF2-40B4-BE49-F238E27FC236}">
                <a16:creationId xmlns:a16="http://schemas.microsoft.com/office/drawing/2014/main" id="{425E291D-C6D2-4A0E-856B-CDFBB4EE7B85}"/>
              </a:ext>
            </a:extLst>
          </p:cNvPr>
          <p:cNvSpPr>
            <a:spLocks noGrp="1"/>
          </p:cNvSpPr>
          <p:nvPr>
            <p:ph type="body" sz="quarter" idx="29" hasCustomPrompt="1"/>
          </p:nvPr>
        </p:nvSpPr>
        <p:spPr>
          <a:xfrm>
            <a:off x="8115300" y="1614054"/>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5 title</a:t>
            </a:r>
          </a:p>
        </p:txBody>
      </p:sp>
      <p:sp>
        <p:nvSpPr>
          <p:cNvPr id="21" name="Text Placeholder 16">
            <a:extLst>
              <a:ext uri="{FF2B5EF4-FFF2-40B4-BE49-F238E27FC236}">
                <a16:creationId xmlns:a16="http://schemas.microsoft.com/office/drawing/2014/main" id="{63B294A3-5269-4870-BA22-91A0F2576C3A}"/>
              </a:ext>
            </a:extLst>
          </p:cNvPr>
          <p:cNvSpPr>
            <a:spLocks noGrp="1"/>
          </p:cNvSpPr>
          <p:nvPr>
            <p:ph type="body" sz="quarter" idx="30" hasCustomPrompt="1"/>
          </p:nvPr>
        </p:nvSpPr>
        <p:spPr>
          <a:xfrm>
            <a:off x="8115300" y="2071254"/>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 if needed.</a:t>
            </a:r>
          </a:p>
        </p:txBody>
      </p:sp>
      <p:sp>
        <p:nvSpPr>
          <p:cNvPr id="22" name="Text Placeholder 16">
            <a:extLst>
              <a:ext uri="{FF2B5EF4-FFF2-40B4-BE49-F238E27FC236}">
                <a16:creationId xmlns:a16="http://schemas.microsoft.com/office/drawing/2014/main" id="{AD6CC0FA-801B-4C6B-97D2-B74D0C37B3A0}"/>
              </a:ext>
            </a:extLst>
          </p:cNvPr>
          <p:cNvSpPr>
            <a:spLocks noGrp="1"/>
          </p:cNvSpPr>
          <p:nvPr>
            <p:ph type="body" sz="quarter" idx="31" hasCustomPrompt="1"/>
          </p:nvPr>
        </p:nvSpPr>
        <p:spPr>
          <a:xfrm>
            <a:off x="7162800" y="1614054"/>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bg1"/>
                </a:solidFill>
              </a:defRPr>
            </a:lvl1pPr>
          </a:lstStyle>
          <a:p>
            <a:pPr lvl="0"/>
            <a:r>
              <a:rPr lang="en-US" dirty="0"/>
              <a:t>5</a:t>
            </a:r>
          </a:p>
        </p:txBody>
      </p:sp>
      <p:sp>
        <p:nvSpPr>
          <p:cNvPr id="23" name="Text Placeholder 16">
            <a:extLst>
              <a:ext uri="{FF2B5EF4-FFF2-40B4-BE49-F238E27FC236}">
                <a16:creationId xmlns:a16="http://schemas.microsoft.com/office/drawing/2014/main" id="{D3D55642-1561-4CFF-B79B-788527982784}"/>
              </a:ext>
            </a:extLst>
          </p:cNvPr>
          <p:cNvSpPr>
            <a:spLocks noGrp="1"/>
          </p:cNvSpPr>
          <p:nvPr>
            <p:ph type="body" sz="quarter" idx="32" hasCustomPrompt="1"/>
          </p:nvPr>
        </p:nvSpPr>
        <p:spPr>
          <a:xfrm>
            <a:off x="8115300" y="2743200"/>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6 title</a:t>
            </a:r>
          </a:p>
        </p:txBody>
      </p:sp>
      <p:sp>
        <p:nvSpPr>
          <p:cNvPr id="24" name="Text Placeholder 16">
            <a:extLst>
              <a:ext uri="{FF2B5EF4-FFF2-40B4-BE49-F238E27FC236}">
                <a16:creationId xmlns:a16="http://schemas.microsoft.com/office/drawing/2014/main" id="{F537D0E4-9430-468F-96FA-C52F27D321EA}"/>
              </a:ext>
            </a:extLst>
          </p:cNvPr>
          <p:cNvSpPr>
            <a:spLocks noGrp="1"/>
          </p:cNvSpPr>
          <p:nvPr>
            <p:ph type="body" sz="quarter" idx="33" hasCustomPrompt="1"/>
          </p:nvPr>
        </p:nvSpPr>
        <p:spPr>
          <a:xfrm>
            <a:off x="8115300" y="3200400"/>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 if needed.</a:t>
            </a:r>
          </a:p>
        </p:txBody>
      </p:sp>
      <p:sp>
        <p:nvSpPr>
          <p:cNvPr id="25" name="Text Placeholder 16">
            <a:extLst>
              <a:ext uri="{FF2B5EF4-FFF2-40B4-BE49-F238E27FC236}">
                <a16:creationId xmlns:a16="http://schemas.microsoft.com/office/drawing/2014/main" id="{6FDAFE21-5787-40BD-BE6B-42F86C3548B7}"/>
              </a:ext>
            </a:extLst>
          </p:cNvPr>
          <p:cNvSpPr>
            <a:spLocks noGrp="1"/>
          </p:cNvSpPr>
          <p:nvPr>
            <p:ph type="body" sz="quarter" idx="34" hasCustomPrompt="1"/>
          </p:nvPr>
        </p:nvSpPr>
        <p:spPr>
          <a:xfrm>
            <a:off x="7162800" y="2743200"/>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bg1"/>
                </a:solidFill>
              </a:defRPr>
            </a:lvl1pPr>
          </a:lstStyle>
          <a:p>
            <a:pPr lvl="0"/>
            <a:r>
              <a:rPr lang="en-US" dirty="0"/>
              <a:t>6</a:t>
            </a:r>
          </a:p>
        </p:txBody>
      </p:sp>
      <p:sp>
        <p:nvSpPr>
          <p:cNvPr id="26" name="Text Placeholder 16">
            <a:extLst>
              <a:ext uri="{FF2B5EF4-FFF2-40B4-BE49-F238E27FC236}">
                <a16:creationId xmlns:a16="http://schemas.microsoft.com/office/drawing/2014/main" id="{92D29A6F-7B29-4D19-A9AB-E3CDAA617D6B}"/>
              </a:ext>
            </a:extLst>
          </p:cNvPr>
          <p:cNvSpPr>
            <a:spLocks noGrp="1"/>
          </p:cNvSpPr>
          <p:nvPr>
            <p:ph type="body" sz="quarter" idx="35" hasCustomPrompt="1"/>
          </p:nvPr>
        </p:nvSpPr>
        <p:spPr>
          <a:xfrm>
            <a:off x="8115300" y="3900054"/>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7 title</a:t>
            </a:r>
          </a:p>
        </p:txBody>
      </p:sp>
      <p:sp>
        <p:nvSpPr>
          <p:cNvPr id="27" name="Text Placeholder 16">
            <a:extLst>
              <a:ext uri="{FF2B5EF4-FFF2-40B4-BE49-F238E27FC236}">
                <a16:creationId xmlns:a16="http://schemas.microsoft.com/office/drawing/2014/main" id="{713DB33C-7EB8-4578-A2D2-DCCF4520676E}"/>
              </a:ext>
            </a:extLst>
          </p:cNvPr>
          <p:cNvSpPr>
            <a:spLocks noGrp="1"/>
          </p:cNvSpPr>
          <p:nvPr>
            <p:ph type="body" sz="quarter" idx="36" hasCustomPrompt="1"/>
          </p:nvPr>
        </p:nvSpPr>
        <p:spPr>
          <a:xfrm>
            <a:off x="8115300" y="4357254"/>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 if needed.</a:t>
            </a:r>
          </a:p>
        </p:txBody>
      </p:sp>
      <p:sp>
        <p:nvSpPr>
          <p:cNvPr id="28" name="Text Placeholder 16">
            <a:extLst>
              <a:ext uri="{FF2B5EF4-FFF2-40B4-BE49-F238E27FC236}">
                <a16:creationId xmlns:a16="http://schemas.microsoft.com/office/drawing/2014/main" id="{5D990D95-93AC-4539-8642-BFEF3663DE44}"/>
              </a:ext>
            </a:extLst>
          </p:cNvPr>
          <p:cNvSpPr>
            <a:spLocks noGrp="1"/>
          </p:cNvSpPr>
          <p:nvPr>
            <p:ph type="body" sz="quarter" idx="37" hasCustomPrompt="1"/>
          </p:nvPr>
        </p:nvSpPr>
        <p:spPr>
          <a:xfrm>
            <a:off x="7162800" y="3900054"/>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bg1"/>
                </a:solidFill>
              </a:defRPr>
            </a:lvl1pPr>
          </a:lstStyle>
          <a:p>
            <a:pPr lvl="0"/>
            <a:r>
              <a:rPr lang="en-US" dirty="0"/>
              <a:t>7</a:t>
            </a:r>
          </a:p>
        </p:txBody>
      </p:sp>
      <p:sp>
        <p:nvSpPr>
          <p:cNvPr id="29" name="Text Placeholder 16">
            <a:extLst>
              <a:ext uri="{FF2B5EF4-FFF2-40B4-BE49-F238E27FC236}">
                <a16:creationId xmlns:a16="http://schemas.microsoft.com/office/drawing/2014/main" id="{22F9D84F-2EA4-4D8D-BDF7-6EB3D868B4A6}"/>
              </a:ext>
            </a:extLst>
          </p:cNvPr>
          <p:cNvSpPr>
            <a:spLocks noGrp="1"/>
          </p:cNvSpPr>
          <p:nvPr>
            <p:ph type="body" sz="quarter" idx="38" hasCustomPrompt="1"/>
          </p:nvPr>
        </p:nvSpPr>
        <p:spPr>
          <a:xfrm>
            <a:off x="8115300" y="5029200"/>
            <a:ext cx="2601190" cy="4572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600" b="1">
                <a:solidFill>
                  <a:schemeClr val="accent1"/>
                </a:solidFill>
              </a:defRPr>
            </a:lvl1pPr>
          </a:lstStyle>
          <a:p>
            <a:pPr lvl="0"/>
            <a:r>
              <a:rPr lang="en-US" dirty="0"/>
              <a:t>Agenda item 8 title</a:t>
            </a:r>
          </a:p>
        </p:txBody>
      </p:sp>
      <p:sp>
        <p:nvSpPr>
          <p:cNvPr id="30" name="Text Placeholder 16">
            <a:extLst>
              <a:ext uri="{FF2B5EF4-FFF2-40B4-BE49-F238E27FC236}">
                <a16:creationId xmlns:a16="http://schemas.microsoft.com/office/drawing/2014/main" id="{D1B6D1AF-9D74-4A85-B7E1-7B96E1A558BD}"/>
              </a:ext>
            </a:extLst>
          </p:cNvPr>
          <p:cNvSpPr>
            <a:spLocks noGrp="1"/>
          </p:cNvSpPr>
          <p:nvPr>
            <p:ph type="body" sz="quarter" idx="39" hasCustomPrompt="1"/>
          </p:nvPr>
        </p:nvSpPr>
        <p:spPr>
          <a:xfrm>
            <a:off x="8115300" y="5486400"/>
            <a:ext cx="2601190" cy="44334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bg1"/>
                </a:solidFill>
              </a:defRPr>
            </a:lvl1pPr>
          </a:lstStyle>
          <a:p>
            <a:pPr lvl="0"/>
            <a:r>
              <a:rPr lang="en-US" dirty="0"/>
              <a:t>Brief description if needed.</a:t>
            </a:r>
          </a:p>
        </p:txBody>
      </p:sp>
      <p:sp>
        <p:nvSpPr>
          <p:cNvPr id="31" name="Text Placeholder 16">
            <a:extLst>
              <a:ext uri="{FF2B5EF4-FFF2-40B4-BE49-F238E27FC236}">
                <a16:creationId xmlns:a16="http://schemas.microsoft.com/office/drawing/2014/main" id="{54C20AAC-ACA0-42AB-BCE9-56AA810FC58C}"/>
              </a:ext>
            </a:extLst>
          </p:cNvPr>
          <p:cNvSpPr>
            <a:spLocks noGrp="1"/>
          </p:cNvSpPr>
          <p:nvPr>
            <p:ph type="body" sz="quarter" idx="40" hasCustomPrompt="1"/>
          </p:nvPr>
        </p:nvSpPr>
        <p:spPr>
          <a:xfrm>
            <a:off x="7162800" y="5029200"/>
            <a:ext cx="723900" cy="900546"/>
          </a:xfrm>
          <a:prstGeom prst="rect">
            <a:avLst/>
          </a:prstGeom>
        </p:spPr>
        <p:txBody>
          <a:bodyPr lIns="0" tIns="0" rIns="0" bIns="0"/>
          <a:lstStyle>
            <a:lvl1pPr marL="0" indent="0" algn="r">
              <a:lnSpc>
                <a:spcPct val="90000"/>
              </a:lnSpc>
              <a:spcBef>
                <a:spcPts val="300"/>
              </a:spcBef>
              <a:spcAft>
                <a:spcPts val="600"/>
              </a:spcAft>
              <a:buClr>
                <a:schemeClr val="bg1"/>
              </a:buClr>
              <a:buFont typeface="Arial" panose="020B0604020202020204" pitchFamily="34" charset="0"/>
              <a:buNone/>
              <a:defRPr sz="2800" b="0">
                <a:solidFill>
                  <a:schemeClr val="bg1"/>
                </a:solidFill>
              </a:defRPr>
            </a:lvl1pPr>
          </a:lstStyle>
          <a:p>
            <a:pPr lvl="0"/>
            <a:r>
              <a:rPr lang="en-US" dirty="0"/>
              <a:t>8</a:t>
            </a:r>
          </a:p>
        </p:txBody>
      </p:sp>
      <p:pic>
        <p:nvPicPr>
          <p:cNvPr id="33" name="Picture 32">
            <a:extLst>
              <a:ext uri="{FF2B5EF4-FFF2-40B4-BE49-F238E27FC236}">
                <a16:creationId xmlns:a16="http://schemas.microsoft.com/office/drawing/2014/main" id="{4955FABB-D6A8-4FB7-9471-2F0A3219EE8B}"/>
              </a:ext>
            </a:extLst>
          </p:cNvPr>
          <p:cNvPicPr>
            <a:picLocks noChangeAspect="1"/>
          </p:cNvPicPr>
          <p:nvPr/>
        </p:nvPicPr>
        <p:blipFill>
          <a:blip r:embed="rId2"/>
          <a:srcRect/>
          <a:stretch/>
        </p:blipFill>
        <p:spPr>
          <a:xfrm>
            <a:off x="10236200" y="457201"/>
            <a:ext cx="1499616" cy="504956"/>
          </a:xfrm>
          <a:prstGeom prst="rect">
            <a:avLst/>
          </a:prstGeom>
        </p:spPr>
      </p:pic>
    </p:spTree>
    <p:extLst>
      <p:ext uri="{BB962C8B-B14F-4D97-AF65-F5344CB8AC3E}">
        <p14:creationId xmlns:p14="http://schemas.microsoft.com/office/powerpoint/2010/main" val="317439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 - Image-led v3">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812F58D-8CAF-41B5-B939-C82360B2DFE5}"/>
              </a:ext>
            </a:extLst>
          </p:cNvPr>
          <p:cNvSpPr>
            <a:spLocks noGrp="1"/>
          </p:cNvSpPr>
          <p:nvPr>
            <p:ph type="pic" sz="quarter" idx="15" hasCustomPrompt="1"/>
          </p:nvPr>
        </p:nvSpPr>
        <p:spPr>
          <a:xfrm>
            <a:off x="0" y="0"/>
            <a:ext cx="12192000" cy="6858000"/>
          </a:xfrm>
          <a:prstGeom prst="rect">
            <a:avLst/>
          </a:prstGeom>
        </p:spPr>
        <p:txBody>
          <a:bodyPr anchor="b"/>
          <a:lstStyle>
            <a:lvl1pPr algn="r">
              <a:defRPr sz="1200">
                <a:solidFill>
                  <a:schemeClr val="tx2"/>
                </a:solidFill>
              </a:defRPr>
            </a:lvl1pPr>
          </a:lstStyle>
          <a:p>
            <a:r>
              <a:rPr lang="en-US" dirty="0"/>
              <a:t>Click on the icon  to insert an image &gt; Right Click &gt; Send to Back</a:t>
            </a:r>
          </a:p>
        </p:txBody>
      </p:sp>
      <p:sp>
        <p:nvSpPr>
          <p:cNvPr id="2" name="Title 1">
            <a:extLst>
              <a:ext uri="{FF2B5EF4-FFF2-40B4-BE49-F238E27FC236}">
                <a16:creationId xmlns:a16="http://schemas.microsoft.com/office/drawing/2014/main" id="{C8EA2F65-C185-447C-ACCA-99B8A1EB9242}"/>
              </a:ext>
            </a:extLst>
          </p:cNvPr>
          <p:cNvSpPr>
            <a:spLocks noGrp="1"/>
          </p:cNvSpPr>
          <p:nvPr>
            <p:ph type="title" hasCustomPrompt="1"/>
          </p:nvPr>
        </p:nvSpPr>
        <p:spPr>
          <a:xfrm>
            <a:off x="457200" y="2971801"/>
            <a:ext cx="4572000" cy="1371599"/>
          </a:xfrm>
        </p:spPr>
        <p:txBody>
          <a:bodyPr>
            <a:normAutofit/>
          </a:bodyPr>
          <a:lstStyle>
            <a:lvl1pPr>
              <a:defRPr sz="4200">
                <a:solidFill>
                  <a:schemeClr val="accent1"/>
                </a:solidFill>
              </a:defRPr>
            </a:lvl1pPr>
          </a:lstStyle>
          <a:p>
            <a:r>
              <a:rPr lang="en-US" dirty="0"/>
              <a:t>Image-led cover title</a:t>
            </a:r>
            <a:endParaRPr lang="en-PH" dirty="0"/>
          </a:p>
        </p:txBody>
      </p:sp>
      <p:sp>
        <p:nvSpPr>
          <p:cNvPr id="10" name="Text Placeholder 16">
            <a:extLst>
              <a:ext uri="{FF2B5EF4-FFF2-40B4-BE49-F238E27FC236}">
                <a16:creationId xmlns:a16="http://schemas.microsoft.com/office/drawing/2014/main" id="{48109ABF-016F-4E47-9261-744ED08100E4}"/>
              </a:ext>
            </a:extLst>
          </p:cNvPr>
          <p:cNvSpPr>
            <a:spLocks noGrp="1"/>
          </p:cNvSpPr>
          <p:nvPr>
            <p:ph type="body" sz="quarter" idx="13" hasCustomPrompt="1"/>
          </p:nvPr>
        </p:nvSpPr>
        <p:spPr>
          <a:xfrm>
            <a:off x="457200" y="4814455"/>
            <a:ext cx="4572000" cy="228600"/>
          </a:xfrm>
          <a:prstGeom prst="rect">
            <a:avLst/>
          </a:prstGeom>
        </p:spPr>
        <p:txBody>
          <a:bodyPr lIns="0" tIns="0" rIns="0" bIns="0"/>
          <a:lstStyle>
            <a:lvl1pPr>
              <a:spcBef>
                <a:spcPts val="600"/>
              </a:spcBef>
              <a:spcAft>
                <a:spcPts val="1200"/>
              </a:spcAft>
              <a:defRPr sz="2100" b="1">
                <a:solidFill>
                  <a:schemeClr val="tx1"/>
                </a:solidFill>
              </a:defRPr>
            </a:lvl1pPr>
          </a:lstStyle>
          <a:p>
            <a:pPr lvl="0"/>
            <a:r>
              <a:rPr lang="en-US" dirty="0"/>
              <a:t>Presentation Subtitle</a:t>
            </a:r>
          </a:p>
        </p:txBody>
      </p:sp>
      <p:sp>
        <p:nvSpPr>
          <p:cNvPr id="11" name="Text Placeholder 16">
            <a:extLst>
              <a:ext uri="{FF2B5EF4-FFF2-40B4-BE49-F238E27FC236}">
                <a16:creationId xmlns:a16="http://schemas.microsoft.com/office/drawing/2014/main" id="{A670293C-AB2F-4468-BF52-B377EE380E98}"/>
              </a:ext>
            </a:extLst>
          </p:cNvPr>
          <p:cNvSpPr>
            <a:spLocks noGrp="1"/>
          </p:cNvSpPr>
          <p:nvPr>
            <p:ph type="body" sz="quarter" idx="14" hasCustomPrompt="1"/>
          </p:nvPr>
        </p:nvSpPr>
        <p:spPr>
          <a:xfrm>
            <a:off x="457200" y="5257800"/>
            <a:ext cx="4572000" cy="228600"/>
          </a:xfrm>
          <a:prstGeom prst="rect">
            <a:avLst/>
          </a:prstGeom>
        </p:spPr>
        <p:txBody>
          <a:bodyPr lIns="0" tIns="0" rIns="0" bIns="0"/>
          <a:lstStyle>
            <a:lvl1pPr>
              <a:spcBef>
                <a:spcPts val="600"/>
              </a:spcBef>
              <a:spcAft>
                <a:spcPts val="1200"/>
              </a:spcAft>
              <a:defRPr sz="1600" b="0">
                <a:solidFill>
                  <a:schemeClr val="tx1"/>
                </a:solidFill>
              </a:defRPr>
            </a:lvl1pPr>
          </a:lstStyle>
          <a:p>
            <a:pPr lvl="0"/>
            <a:r>
              <a:rPr lang="en-US" dirty="0"/>
              <a:t>Date 2020</a:t>
            </a:r>
          </a:p>
        </p:txBody>
      </p:sp>
      <p:pic>
        <p:nvPicPr>
          <p:cNvPr id="7" name="Picture 6">
            <a:extLst>
              <a:ext uri="{FF2B5EF4-FFF2-40B4-BE49-F238E27FC236}">
                <a16:creationId xmlns:a16="http://schemas.microsoft.com/office/drawing/2014/main" id="{2E3EE80E-2F72-488A-8EE9-3EC757A4D187}"/>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9944034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F16A7-2413-4DEA-998F-44BA9197DAAE}"/>
              </a:ext>
            </a:extLst>
          </p:cNvPr>
          <p:cNvSpPr>
            <a:spLocks noGrp="1"/>
          </p:cNvSpPr>
          <p:nvPr>
            <p:ph type="title" hasCustomPrompt="1"/>
          </p:nvPr>
        </p:nvSpPr>
        <p:spPr/>
        <p:txBody>
          <a:bodyPr/>
          <a:lstStyle/>
          <a:p>
            <a:r>
              <a:rPr lang="en-US" dirty="0"/>
              <a:t>Click to edit Title</a:t>
            </a:r>
            <a:endParaRPr lang="en-PH" dirty="0"/>
          </a:p>
        </p:txBody>
      </p:sp>
      <p:sp>
        <p:nvSpPr>
          <p:cNvPr id="6" name="Text Placeholder 16">
            <a:extLst>
              <a:ext uri="{FF2B5EF4-FFF2-40B4-BE49-F238E27FC236}">
                <a16:creationId xmlns:a16="http://schemas.microsoft.com/office/drawing/2014/main" id="{8E35D0D9-5B28-41AF-8FFF-51B3BB0B9F47}"/>
              </a:ext>
            </a:extLst>
          </p:cNvPr>
          <p:cNvSpPr>
            <a:spLocks noGrp="1"/>
          </p:cNvSpPr>
          <p:nvPr>
            <p:ph type="body" sz="quarter" idx="16" hasCustomPrompt="1"/>
          </p:nvPr>
        </p:nvSpPr>
        <p:spPr>
          <a:xfrm>
            <a:off x="457200" y="3672608"/>
            <a:ext cx="2628900" cy="213592"/>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400" b="1">
                <a:solidFill>
                  <a:schemeClr val="accent1"/>
                </a:solidFill>
              </a:defRPr>
            </a:lvl1pPr>
          </a:lstStyle>
          <a:p>
            <a:pPr lvl="0"/>
            <a:r>
              <a:rPr lang="en-US" dirty="0"/>
              <a:t>First Last</a:t>
            </a:r>
          </a:p>
        </p:txBody>
      </p:sp>
      <p:sp>
        <p:nvSpPr>
          <p:cNvPr id="7" name="Text Placeholder 16">
            <a:extLst>
              <a:ext uri="{FF2B5EF4-FFF2-40B4-BE49-F238E27FC236}">
                <a16:creationId xmlns:a16="http://schemas.microsoft.com/office/drawing/2014/main" id="{3AAFDD20-5CB4-4E7B-8A4B-580E186EB39A}"/>
              </a:ext>
            </a:extLst>
          </p:cNvPr>
          <p:cNvSpPr>
            <a:spLocks noGrp="1"/>
          </p:cNvSpPr>
          <p:nvPr>
            <p:ph type="body" sz="quarter" idx="18" hasCustomPrompt="1"/>
          </p:nvPr>
        </p:nvSpPr>
        <p:spPr>
          <a:xfrm>
            <a:off x="457200" y="3969330"/>
            <a:ext cx="2628900" cy="2286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400" b="0">
                <a:solidFill>
                  <a:schemeClr val="tx1"/>
                </a:solidFill>
              </a:defRPr>
            </a:lvl1pPr>
          </a:lstStyle>
          <a:p>
            <a:pPr lvl="0"/>
            <a:r>
              <a:rPr lang="en-US" dirty="0"/>
              <a:t>Title</a:t>
            </a:r>
          </a:p>
        </p:txBody>
      </p:sp>
      <p:sp>
        <p:nvSpPr>
          <p:cNvPr id="12" name="Picture Placeholder 3">
            <a:extLst>
              <a:ext uri="{FF2B5EF4-FFF2-40B4-BE49-F238E27FC236}">
                <a16:creationId xmlns:a16="http://schemas.microsoft.com/office/drawing/2014/main" id="{87F9A40D-E5DD-4230-B23C-691D9FEB7FC8}"/>
              </a:ext>
            </a:extLst>
          </p:cNvPr>
          <p:cNvSpPr>
            <a:spLocks noGrp="1"/>
          </p:cNvSpPr>
          <p:nvPr>
            <p:ph type="pic" sz="quarter" idx="15" hasCustomPrompt="1"/>
          </p:nvPr>
        </p:nvSpPr>
        <p:spPr>
          <a:xfrm>
            <a:off x="457200" y="2071254"/>
            <a:ext cx="1094509" cy="1357746"/>
          </a:xfrm>
          <a:prstGeom prst="rect">
            <a:avLst/>
          </a:prstGeom>
          <a:noFill/>
        </p:spPr>
        <p:txBody>
          <a:bodyPr anchor="b"/>
          <a:lstStyle>
            <a:lvl1pPr algn="ctr">
              <a:defRPr sz="1000">
                <a:solidFill>
                  <a:schemeClr val="tx2"/>
                </a:solidFill>
              </a:defRPr>
            </a:lvl1pPr>
          </a:lstStyle>
          <a:p>
            <a:r>
              <a:rPr lang="en-US" dirty="0"/>
              <a:t>Click to add an image</a:t>
            </a:r>
          </a:p>
        </p:txBody>
      </p:sp>
      <p:sp>
        <p:nvSpPr>
          <p:cNvPr id="13" name="Text Placeholder 16">
            <a:extLst>
              <a:ext uri="{FF2B5EF4-FFF2-40B4-BE49-F238E27FC236}">
                <a16:creationId xmlns:a16="http://schemas.microsoft.com/office/drawing/2014/main" id="{DB885B5F-0954-49E7-AA53-075C3516A006}"/>
              </a:ext>
            </a:extLst>
          </p:cNvPr>
          <p:cNvSpPr>
            <a:spLocks noGrp="1"/>
          </p:cNvSpPr>
          <p:nvPr>
            <p:ph type="body" sz="quarter" idx="19" hasCustomPrompt="1"/>
          </p:nvPr>
        </p:nvSpPr>
        <p:spPr>
          <a:xfrm>
            <a:off x="457200" y="4343400"/>
            <a:ext cx="2628900" cy="18288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Small description of a few lines to introduce a key fact or interesting talking point of this team member</a:t>
            </a:r>
          </a:p>
        </p:txBody>
      </p:sp>
      <p:sp>
        <p:nvSpPr>
          <p:cNvPr id="16" name="Text Placeholder 16">
            <a:extLst>
              <a:ext uri="{FF2B5EF4-FFF2-40B4-BE49-F238E27FC236}">
                <a16:creationId xmlns:a16="http://schemas.microsoft.com/office/drawing/2014/main" id="{868D2F65-B2D4-4F26-8D5F-34C8339CF954}"/>
              </a:ext>
            </a:extLst>
          </p:cNvPr>
          <p:cNvSpPr>
            <a:spLocks noGrp="1"/>
          </p:cNvSpPr>
          <p:nvPr>
            <p:ph type="body" sz="quarter" idx="20" hasCustomPrompt="1"/>
          </p:nvPr>
        </p:nvSpPr>
        <p:spPr>
          <a:xfrm>
            <a:off x="3314700" y="3672608"/>
            <a:ext cx="2628900" cy="213592"/>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400" b="1">
                <a:solidFill>
                  <a:schemeClr val="accent1"/>
                </a:solidFill>
              </a:defRPr>
            </a:lvl1pPr>
          </a:lstStyle>
          <a:p>
            <a:pPr lvl="0"/>
            <a:r>
              <a:rPr lang="en-US" dirty="0"/>
              <a:t>First Last</a:t>
            </a:r>
          </a:p>
        </p:txBody>
      </p:sp>
      <p:sp>
        <p:nvSpPr>
          <p:cNvPr id="17" name="Text Placeholder 16">
            <a:extLst>
              <a:ext uri="{FF2B5EF4-FFF2-40B4-BE49-F238E27FC236}">
                <a16:creationId xmlns:a16="http://schemas.microsoft.com/office/drawing/2014/main" id="{ED96DA15-06C1-48C4-9502-4E8B56D8C916}"/>
              </a:ext>
            </a:extLst>
          </p:cNvPr>
          <p:cNvSpPr>
            <a:spLocks noGrp="1"/>
          </p:cNvSpPr>
          <p:nvPr>
            <p:ph type="body" sz="quarter" idx="21" hasCustomPrompt="1"/>
          </p:nvPr>
        </p:nvSpPr>
        <p:spPr>
          <a:xfrm>
            <a:off x="3314700" y="3969330"/>
            <a:ext cx="2628900" cy="2286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400" b="0">
                <a:solidFill>
                  <a:schemeClr val="tx1"/>
                </a:solidFill>
              </a:defRPr>
            </a:lvl1pPr>
          </a:lstStyle>
          <a:p>
            <a:pPr lvl="0"/>
            <a:r>
              <a:rPr lang="en-US" dirty="0"/>
              <a:t>Title</a:t>
            </a:r>
          </a:p>
        </p:txBody>
      </p:sp>
      <p:sp>
        <p:nvSpPr>
          <p:cNvPr id="18" name="Picture Placeholder 3">
            <a:extLst>
              <a:ext uri="{FF2B5EF4-FFF2-40B4-BE49-F238E27FC236}">
                <a16:creationId xmlns:a16="http://schemas.microsoft.com/office/drawing/2014/main" id="{DC739CA2-9BBD-46D8-959F-BD6B54781992}"/>
              </a:ext>
            </a:extLst>
          </p:cNvPr>
          <p:cNvSpPr>
            <a:spLocks noGrp="1"/>
          </p:cNvSpPr>
          <p:nvPr>
            <p:ph type="pic" sz="quarter" idx="22" hasCustomPrompt="1"/>
          </p:nvPr>
        </p:nvSpPr>
        <p:spPr>
          <a:xfrm>
            <a:off x="3314700" y="2071254"/>
            <a:ext cx="1094509" cy="1357746"/>
          </a:xfrm>
          <a:prstGeom prst="rect">
            <a:avLst/>
          </a:prstGeom>
          <a:noFill/>
        </p:spPr>
        <p:txBody>
          <a:bodyPr anchor="b"/>
          <a:lstStyle>
            <a:lvl1pPr algn="ctr">
              <a:defRPr sz="1000">
                <a:solidFill>
                  <a:schemeClr val="tx2"/>
                </a:solidFill>
              </a:defRPr>
            </a:lvl1pPr>
          </a:lstStyle>
          <a:p>
            <a:r>
              <a:rPr lang="en-US" dirty="0"/>
              <a:t>Click to add an image</a:t>
            </a:r>
          </a:p>
        </p:txBody>
      </p:sp>
      <p:sp>
        <p:nvSpPr>
          <p:cNvPr id="19" name="Text Placeholder 16">
            <a:extLst>
              <a:ext uri="{FF2B5EF4-FFF2-40B4-BE49-F238E27FC236}">
                <a16:creationId xmlns:a16="http://schemas.microsoft.com/office/drawing/2014/main" id="{E3666465-77EF-48D5-8577-2CB313F81FEC}"/>
              </a:ext>
            </a:extLst>
          </p:cNvPr>
          <p:cNvSpPr>
            <a:spLocks noGrp="1"/>
          </p:cNvSpPr>
          <p:nvPr>
            <p:ph type="body" sz="quarter" idx="23" hasCustomPrompt="1"/>
          </p:nvPr>
        </p:nvSpPr>
        <p:spPr>
          <a:xfrm>
            <a:off x="3314700" y="4343400"/>
            <a:ext cx="2628900" cy="18288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Small description of a few lines to introduce a key fact or interesting talking point of this team member</a:t>
            </a:r>
          </a:p>
        </p:txBody>
      </p:sp>
      <p:sp>
        <p:nvSpPr>
          <p:cNvPr id="20" name="Text Placeholder 16">
            <a:extLst>
              <a:ext uri="{FF2B5EF4-FFF2-40B4-BE49-F238E27FC236}">
                <a16:creationId xmlns:a16="http://schemas.microsoft.com/office/drawing/2014/main" id="{6596144F-8291-4980-9EEA-CB143F3B343F}"/>
              </a:ext>
            </a:extLst>
          </p:cNvPr>
          <p:cNvSpPr>
            <a:spLocks noGrp="1"/>
          </p:cNvSpPr>
          <p:nvPr>
            <p:ph type="body" sz="quarter" idx="24" hasCustomPrompt="1"/>
          </p:nvPr>
        </p:nvSpPr>
        <p:spPr>
          <a:xfrm>
            <a:off x="6210300" y="3672608"/>
            <a:ext cx="2628900" cy="213592"/>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400" b="1">
                <a:solidFill>
                  <a:schemeClr val="accent1"/>
                </a:solidFill>
              </a:defRPr>
            </a:lvl1pPr>
          </a:lstStyle>
          <a:p>
            <a:pPr lvl="0"/>
            <a:r>
              <a:rPr lang="en-US" dirty="0"/>
              <a:t>First Last</a:t>
            </a:r>
          </a:p>
        </p:txBody>
      </p:sp>
      <p:sp>
        <p:nvSpPr>
          <p:cNvPr id="21" name="Text Placeholder 16">
            <a:extLst>
              <a:ext uri="{FF2B5EF4-FFF2-40B4-BE49-F238E27FC236}">
                <a16:creationId xmlns:a16="http://schemas.microsoft.com/office/drawing/2014/main" id="{80EEFCF3-A6F0-40D5-BE23-0D575FC0BF44}"/>
              </a:ext>
            </a:extLst>
          </p:cNvPr>
          <p:cNvSpPr>
            <a:spLocks noGrp="1"/>
          </p:cNvSpPr>
          <p:nvPr>
            <p:ph type="body" sz="quarter" idx="25" hasCustomPrompt="1"/>
          </p:nvPr>
        </p:nvSpPr>
        <p:spPr>
          <a:xfrm>
            <a:off x="6210300" y="3969330"/>
            <a:ext cx="2628900" cy="2286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400" b="0">
                <a:solidFill>
                  <a:schemeClr val="tx1"/>
                </a:solidFill>
              </a:defRPr>
            </a:lvl1pPr>
          </a:lstStyle>
          <a:p>
            <a:pPr lvl="0"/>
            <a:r>
              <a:rPr lang="en-US" dirty="0"/>
              <a:t>Title</a:t>
            </a:r>
          </a:p>
        </p:txBody>
      </p:sp>
      <p:sp>
        <p:nvSpPr>
          <p:cNvPr id="22" name="Picture Placeholder 3">
            <a:extLst>
              <a:ext uri="{FF2B5EF4-FFF2-40B4-BE49-F238E27FC236}">
                <a16:creationId xmlns:a16="http://schemas.microsoft.com/office/drawing/2014/main" id="{812ADEC8-0B85-4CCE-B064-2F60ECB6FF9F}"/>
              </a:ext>
            </a:extLst>
          </p:cNvPr>
          <p:cNvSpPr>
            <a:spLocks noGrp="1"/>
          </p:cNvSpPr>
          <p:nvPr>
            <p:ph type="pic" sz="quarter" idx="26" hasCustomPrompt="1"/>
          </p:nvPr>
        </p:nvSpPr>
        <p:spPr>
          <a:xfrm>
            <a:off x="6210300" y="2071254"/>
            <a:ext cx="1094509" cy="1357746"/>
          </a:xfrm>
          <a:prstGeom prst="rect">
            <a:avLst/>
          </a:prstGeom>
          <a:noFill/>
        </p:spPr>
        <p:txBody>
          <a:bodyPr anchor="b"/>
          <a:lstStyle>
            <a:lvl1pPr algn="ctr">
              <a:defRPr sz="1000">
                <a:solidFill>
                  <a:schemeClr val="tx2"/>
                </a:solidFill>
              </a:defRPr>
            </a:lvl1pPr>
          </a:lstStyle>
          <a:p>
            <a:r>
              <a:rPr lang="en-US" dirty="0"/>
              <a:t>Click to add an image</a:t>
            </a:r>
          </a:p>
        </p:txBody>
      </p:sp>
      <p:sp>
        <p:nvSpPr>
          <p:cNvPr id="23" name="Text Placeholder 16">
            <a:extLst>
              <a:ext uri="{FF2B5EF4-FFF2-40B4-BE49-F238E27FC236}">
                <a16:creationId xmlns:a16="http://schemas.microsoft.com/office/drawing/2014/main" id="{4AD58B23-B3B7-4810-8563-90E425A88F16}"/>
              </a:ext>
            </a:extLst>
          </p:cNvPr>
          <p:cNvSpPr>
            <a:spLocks noGrp="1"/>
          </p:cNvSpPr>
          <p:nvPr>
            <p:ph type="body" sz="quarter" idx="27" hasCustomPrompt="1"/>
          </p:nvPr>
        </p:nvSpPr>
        <p:spPr>
          <a:xfrm>
            <a:off x="6210300" y="4343400"/>
            <a:ext cx="2628900" cy="18288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Small description of a few lines to introduce a key fact or interesting talking point of this team member</a:t>
            </a:r>
          </a:p>
        </p:txBody>
      </p:sp>
      <p:sp>
        <p:nvSpPr>
          <p:cNvPr id="24" name="Text Placeholder 16">
            <a:extLst>
              <a:ext uri="{FF2B5EF4-FFF2-40B4-BE49-F238E27FC236}">
                <a16:creationId xmlns:a16="http://schemas.microsoft.com/office/drawing/2014/main" id="{A108268C-8B6E-4DD2-9A95-7B5F9BDDDD5E}"/>
              </a:ext>
            </a:extLst>
          </p:cNvPr>
          <p:cNvSpPr>
            <a:spLocks noGrp="1"/>
          </p:cNvSpPr>
          <p:nvPr>
            <p:ph type="body" sz="quarter" idx="28" hasCustomPrompt="1"/>
          </p:nvPr>
        </p:nvSpPr>
        <p:spPr>
          <a:xfrm>
            <a:off x="9067800" y="3672608"/>
            <a:ext cx="2628900" cy="213592"/>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400" b="1">
                <a:solidFill>
                  <a:schemeClr val="accent1"/>
                </a:solidFill>
              </a:defRPr>
            </a:lvl1pPr>
          </a:lstStyle>
          <a:p>
            <a:pPr lvl="0"/>
            <a:r>
              <a:rPr lang="en-US" dirty="0"/>
              <a:t>First Last</a:t>
            </a:r>
          </a:p>
        </p:txBody>
      </p:sp>
      <p:sp>
        <p:nvSpPr>
          <p:cNvPr id="25" name="Text Placeholder 16">
            <a:extLst>
              <a:ext uri="{FF2B5EF4-FFF2-40B4-BE49-F238E27FC236}">
                <a16:creationId xmlns:a16="http://schemas.microsoft.com/office/drawing/2014/main" id="{002DA79F-C7C5-476C-9A18-61B31B27993F}"/>
              </a:ext>
            </a:extLst>
          </p:cNvPr>
          <p:cNvSpPr>
            <a:spLocks noGrp="1"/>
          </p:cNvSpPr>
          <p:nvPr>
            <p:ph type="body" sz="quarter" idx="29" hasCustomPrompt="1"/>
          </p:nvPr>
        </p:nvSpPr>
        <p:spPr>
          <a:xfrm>
            <a:off x="9067800" y="3969330"/>
            <a:ext cx="2628900" cy="2286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400" b="0">
                <a:solidFill>
                  <a:schemeClr val="tx1"/>
                </a:solidFill>
              </a:defRPr>
            </a:lvl1pPr>
          </a:lstStyle>
          <a:p>
            <a:pPr lvl="0"/>
            <a:r>
              <a:rPr lang="en-US" dirty="0"/>
              <a:t>Title</a:t>
            </a:r>
          </a:p>
        </p:txBody>
      </p:sp>
      <p:sp>
        <p:nvSpPr>
          <p:cNvPr id="26" name="Picture Placeholder 3">
            <a:extLst>
              <a:ext uri="{FF2B5EF4-FFF2-40B4-BE49-F238E27FC236}">
                <a16:creationId xmlns:a16="http://schemas.microsoft.com/office/drawing/2014/main" id="{FA7C9EED-B939-4DF9-8ECD-1BBC57725E75}"/>
              </a:ext>
            </a:extLst>
          </p:cNvPr>
          <p:cNvSpPr>
            <a:spLocks noGrp="1"/>
          </p:cNvSpPr>
          <p:nvPr>
            <p:ph type="pic" sz="quarter" idx="30" hasCustomPrompt="1"/>
          </p:nvPr>
        </p:nvSpPr>
        <p:spPr>
          <a:xfrm>
            <a:off x="9067800" y="2071254"/>
            <a:ext cx="1094509" cy="1357746"/>
          </a:xfrm>
          <a:prstGeom prst="rect">
            <a:avLst/>
          </a:prstGeom>
          <a:noFill/>
        </p:spPr>
        <p:txBody>
          <a:bodyPr anchor="b"/>
          <a:lstStyle>
            <a:lvl1pPr algn="ctr">
              <a:defRPr sz="1000">
                <a:solidFill>
                  <a:schemeClr val="tx2"/>
                </a:solidFill>
              </a:defRPr>
            </a:lvl1pPr>
          </a:lstStyle>
          <a:p>
            <a:r>
              <a:rPr lang="en-US" dirty="0"/>
              <a:t>Click to add an image</a:t>
            </a:r>
          </a:p>
        </p:txBody>
      </p:sp>
      <p:sp>
        <p:nvSpPr>
          <p:cNvPr id="27" name="Text Placeholder 16">
            <a:extLst>
              <a:ext uri="{FF2B5EF4-FFF2-40B4-BE49-F238E27FC236}">
                <a16:creationId xmlns:a16="http://schemas.microsoft.com/office/drawing/2014/main" id="{9CCE0E4F-F021-4673-AE69-FAAFAEDBA13B}"/>
              </a:ext>
            </a:extLst>
          </p:cNvPr>
          <p:cNvSpPr>
            <a:spLocks noGrp="1"/>
          </p:cNvSpPr>
          <p:nvPr>
            <p:ph type="body" sz="quarter" idx="31" hasCustomPrompt="1"/>
          </p:nvPr>
        </p:nvSpPr>
        <p:spPr>
          <a:xfrm>
            <a:off x="9067800" y="4343400"/>
            <a:ext cx="2628900" cy="18288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Small description of a few lines to introduce a key fact or interesting talking point of this team member</a:t>
            </a:r>
          </a:p>
        </p:txBody>
      </p:sp>
      <p:sp>
        <p:nvSpPr>
          <p:cNvPr id="3" name="Date Placeholder 2">
            <a:extLst>
              <a:ext uri="{FF2B5EF4-FFF2-40B4-BE49-F238E27FC236}">
                <a16:creationId xmlns:a16="http://schemas.microsoft.com/office/drawing/2014/main" id="{7E6563CA-9B2B-1740-83F0-81D0A5786225}"/>
              </a:ext>
            </a:extLst>
          </p:cNvPr>
          <p:cNvSpPr>
            <a:spLocks noGrp="1"/>
          </p:cNvSpPr>
          <p:nvPr>
            <p:ph type="dt" sz="half" idx="32"/>
          </p:nvPr>
        </p:nvSpPr>
        <p:spPr/>
        <p:txBody>
          <a:bodyPr/>
          <a:lstStyle/>
          <a:p>
            <a:fld id="{846CE7D5-CF57-46EF-B807-FDD0502418D4}" type="datetimeFigureOut">
              <a:rPr lang="en-GB" smtClean="0"/>
              <a:t>09/06/2023</a:t>
            </a:fld>
            <a:endParaRPr lang="en-GB"/>
          </a:p>
        </p:txBody>
      </p:sp>
      <p:sp>
        <p:nvSpPr>
          <p:cNvPr id="5" name="Footer Placeholder 4">
            <a:extLst>
              <a:ext uri="{FF2B5EF4-FFF2-40B4-BE49-F238E27FC236}">
                <a16:creationId xmlns:a16="http://schemas.microsoft.com/office/drawing/2014/main" id="{3D32263A-6FC9-0A44-B0B8-CEDB5652EA62}"/>
              </a:ext>
            </a:extLst>
          </p:cNvPr>
          <p:cNvSpPr>
            <a:spLocks noGrp="1"/>
          </p:cNvSpPr>
          <p:nvPr>
            <p:ph type="ftr" sz="quarter" idx="33"/>
          </p:nvPr>
        </p:nvSpPr>
        <p:spPr/>
        <p:txBody>
          <a:bodyPr/>
          <a:lstStyle/>
          <a:p>
            <a:endParaRPr lang="en-GB"/>
          </a:p>
        </p:txBody>
      </p:sp>
      <p:sp>
        <p:nvSpPr>
          <p:cNvPr id="8" name="Slide Number Placeholder 7">
            <a:extLst>
              <a:ext uri="{FF2B5EF4-FFF2-40B4-BE49-F238E27FC236}">
                <a16:creationId xmlns:a16="http://schemas.microsoft.com/office/drawing/2014/main" id="{FDBFF578-1BAD-9A46-A680-9352AE1AD4E7}"/>
              </a:ext>
            </a:extLst>
          </p:cNvPr>
          <p:cNvSpPr>
            <a:spLocks noGrp="1"/>
          </p:cNvSpPr>
          <p:nvPr>
            <p:ph type="sldNum" sz="quarter" idx="34"/>
          </p:nvPr>
        </p:nvSpPr>
        <p:spPr/>
        <p:txBody>
          <a:bodyPr/>
          <a:lstStyle/>
          <a:p>
            <a:fld id="{330EA680-D336-4FF7-8B7A-9848BB0A1C32}" type="slidenum">
              <a:rPr lang="en-GB" smtClean="0"/>
              <a:t>‹#›</a:t>
            </a:fld>
            <a:endParaRPr lang="en-GB"/>
          </a:p>
        </p:txBody>
      </p:sp>
      <p:pic>
        <p:nvPicPr>
          <p:cNvPr id="28" name="Picture 27">
            <a:extLst>
              <a:ext uri="{FF2B5EF4-FFF2-40B4-BE49-F238E27FC236}">
                <a16:creationId xmlns:a16="http://schemas.microsoft.com/office/drawing/2014/main" id="{032A6A5E-2196-49C7-8086-C72090110457}"/>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73619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Slide ">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9D3C3DF-07C9-476C-AC69-B1DC18183ED0}"/>
              </a:ext>
            </a:extLst>
          </p:cNvPr>
          <p:cNvSpPr txBox="1"/>
          <p:nvPr/>
        </p:nvSpPr>
        <p:spPr>
          <a:xfrm>
            <a:off x="457200" y="6037943"/>
            <a:ext cx="2601190" cy="166199"/>
          </a:xfrm>
          <a:prstGeom prst="rect">
            <a:avLst/>
          </a:prstGeom>
        </p:spPr>
        <p:txBody>
          <a:bodyPr wrap="square" lIns="0" tIns="0" rIns="0" bIns="0" rtlCol="0">
            <a:spAutoFit/>
          </a:bodyPr>
          <a:lstStyle/>
          <a:p>
            <a:pPr marL="0" lvl="0" indent="0" algn="l" defTabSz="986912" rtl="0" eaLnBrk="1" latinLnBrk="0" hangingPunct="1">
              <a:lnSpc>
                <a:spcPct val="90000"/>
              </a:lnSpc>
              <a:spcBef>
                <a:spcPts val="300"/>
              </a:spcBef>
              <a:spcAft>
                <a:spcPts val="600"/>
              </a:spcAft>
              <a:buClr>
                <a:schemeClr val="bg1"/>
              </a:buClr>
              <a:buFont typeface="Arial" panose="020B0604020202020204" pitchFamily="34" charset="0"/>
              <a:buNone/>
            </a:pPr>
            <a:r>
              <a:rPr lang="en-US" sz="1200" b="1" kern="1200" dirty="0">
                <a:solidFill>
                  <a:schemeClr val="accent1"/>
                </a:solidFill>
                <a:latin typeface="+mn-lt"/>
                <a:ea typeface="+mn-ea"/>
                <a:cs typeface="+mn-cs"/>
              </a:rPr>
              <a:t>Arcadis.</a:t>
            </a:r>
            <a:r>
              <a:rPr lang="en-US" sz="1200" b="1" kern="1200" dirty="0">
                <a:solidFill>
                  <a:schemeClr val="tx1"/>
                </a:solidFill>
                <a:latin typeface="+mn-lt"/>
                <a:ea typeface="+mn-ea"/>
                <a:cs typeface="+mn-cs"/>
              </a:rPr>
              <a:t> Improving quality of life.</a:t>
            </a:r>
            <a:endParaRPr lang="en-PH" sz="1200" b="1" kern="1200" dirty="0">
              <a:solidFill>
                <a:schemeClr val="tx1"/>
              </a:solidFill>
              <a:latin typeface="+mn-lt"/>
              <a:ea typeface="+mn-ea"/>
              <a:cs typeface="+mn-cs"/>
            </a:endParaRPr>
          </a:p>
        </p:txBody>
      </p:sp>
      <p:sp>
        <p:nvSpPr>
          <p:cNvPr id="3" name="Footer Placeholder 2">
            <a:extLst>
              <a:ext uri="{FF2B5EF4-FFF2-40B4-BE49-F238E27FC236}">
                <a16:creationId xmlns:a16="http://schemas.microsoft.com/office/drawing/2014/main" id="{DBD6AAE4-B26B-A842-873E-E36FB8E08036}"/>
              </a:ext>
            </a:extLst>
          </p:cNvPr>
          <p:cNvSpPr>
            <a:spLocks noGrp="1"/>
          </p:cNvSpPr>
          <p:nvPr>
            <p:ph type="ftr" sz="quarter" idx="11"/>
          </p:nvPr>
        </p:nvSpPr>
        <p:spPr/>
        <p:txBody>
          <a:bodyPr/>
          <a:lstStyle/>
          <a:p>
            <a:endParaRPr lang="en-GB"/>
          </a:p>
        </p:txBody>
      </p:sp>
      <p:pic>
        <p:nvPicPr>
          <p:cNvPr id="5" name="Picture 4">
            <a:extLst>
              <a:ext uri="{FF2B5EF4-FFF2-40B4-BE49-F238E27FC236}">
                <a16:creationId xmlns:a16="http://schemas.microsoft.com/office/drawing/2014/main" id="{4E78F7D9-8DF2-42CB-A2E1-3D7E85C8466C}"/>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1159413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losing Slide with contact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BD71C-D8EF-4234-A2D0-085295E2EC52}"/>
              </a:ext>
            </a:extLst>
          </p:cNvPr>
          <p:cNvSpPr txBox="1"/>
          <p:nvPr/>
        </p:nvSpPr>
        <p:spPr>
          <a:xfrm>
            <a:off x="457200" y="6037943"/>
            <a:ext cx="2601190" cy="166199"/>
          </a:xfrm>
          <a:prstGeom prst="rect">
            <a:avLst/>
          </a:prstGeom>
        </p:spPr>
        <p:txBody>
          <a:bodyPr wrap="square" lIns="0" tIns="0" rIns="0" bIns="0" rtlCol="0">
            <a:spAutoFit/>
          </a:bodyPr>
          <a:lstStyle/>
          <a:p>
            <a:pPr marL="0" lvl="0" indent="0" algn="l" defTabSz="986912" rtl="0" eaLnBrk="1" latinLnBrk="0" hangingPunct="1">
              <a:lnSpc>
                <a:spcPct val="90000"/>
              </a:lnSpc>
              <a:spcBef>
                <a:spcPts val="300"/>
              </a:spcBef>
              <a:spcAft>
                <a:spcPts val="600"/>
              </a:spcAft>
              <a:buClr>
                <a:schemeClr val="bg1"/>
              </a:buClr>
              <a:buFont typeface="Arial" panose="020B0604020202020204" pitchFamily="34" charset="0"/>
              <a:buNone/>
            </a:pPr>
            <a:r>
              <a:rPr lang="en-US" sz="1200" b="1" kern="1200" dirty="0">
                <a:solidFill>
                  <a:schemeClr val="accent1"/>
                </a:solidFill>
                <a:latin typeface="+mn-lt"/>
                <a:ea typeface="+mn-ea"/>
                <a:cs typeface="+mn-cs"/>
              </a:rPr>
              <a:t>Arcadis.</a:t>
            </a:r>
            <a:r>
              <a:rPr lang="en-US" sz="1200" b="1" kern="1200" dirty="0">
                <a:solidFill>
                  <a:schemeClr val="tx1"/>
                </a:solidFill>
                <a:latin typeface="+mn-lt"/>
                <a:ea typeface="+mn-ea"/>
                <a:cs typeface="+mn-cs"/>
              </a:rPr>
              <a:t> Improving quality of life.</a:t>
            </a:r>
            <a:endParaRPr lang="en-PH" sz="1200" b="1" kern="1200" dirty="0">
              <a:solidFill>
                <a:schemeClr val="tx1"/>
              </a:solidFill>
              <a:latin typeface="+mn-lt"/>
              <a:ea typeface="+mn-ea"/>
              <a:cs typeface="+mn-cs"/>
            </a:endParaRPr>
          </a:p>
        </p:txBody>
      </p:sp>
      <p:sp>
        <p:nvSpPr>
          <p:cNvPr id="7" name="Text Placeholder 16">
            <a:extLst>
              <a:ext uri="{FF2B5EF4-FFF2-40B4-BE49-F238E27FC236}">
                <a16:creationId xmlns:a16="http://schemas.microsoft.com/office/drawing/2014/main" id="{99BBA926-2F06-4BAA-803E-52ECFB775104}"/>
              </a:ext>
            </a:extLst>
          </p:cNvPr>
          <p:cNvSpPr>
            <a:spLocks noGrp="1"/>
          </p:cNvSpPr>
          <p:nvPr>
            <p:ph type="body" sz="quarter" idx="16" hasCustomPrompt="1"/>
          </p:nvPr>
        </p:nvSpPr>
        <p:spPr>
          <a:xfrm>
            <a:off x="1409700" y="2071254"/>
            <a:ext cx="2628900" cy="213592"/>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1">
                <a:solidFill>
                  <a:schemeClr val="tx1"/>
                </a:solidFill>
              </a:defRPr>
            </a:lvl1pPr>
          </a:lstStyle>
          <a:p>
            <a:pPr lvl="0"/>
            <a:r>
              <a:rPr lang="en-US" dirty="0"/>
              <a:t>First Last</a:t>
            </a:r>
          </a:p>
        </p:txBody>
      </p:sp>
      <p:sp>
        <p:nvSpPr>
          <p:cNvPr id="8" name="Text Placeholder 16">
            <a:extLst>
              <a:ext uri="{FF2B5EF4-FFF2-40B4-BE49-F238E27FC236}">
                <a16:creationId xmlns:a16="http://schemas.microsoft.com/office/drawing/2014/main" id="{EDFC0252-57A3-46DD-9427-F2791D0270E8}"/>
              </a:ext>
            </a:extLst>
          </p:cNvPr>
          <p:cNvSpPr>
            <a:spLocks noGrp="1"/>
          </p:cNvSpPr>
          <p:nvPr>
            <p:ph type="body" sz="quarter" idx="18" hasCustomPrompt="1"/>
          </p:nvPr>
        </p:nvSpPr>
        <p:spPr>
          <a:xfrm>
            <a:off x="1409700" y="2400993"/>
            <a:ext cx="2628900" cy="2286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Title</a:t>
            </a:r>
          </a:p>
        </p:txBody>
      </p:sp>
      <p:sp>
        <p:nvSpPr>
          <p:cNvPr id="9" name="Picture Placeholder 3">
            <a:extLst>
              <a:ext uri="{FF2B5EF4-FFF2-40B4-BE49-F238E27FC236}">
                <a16:creationId xmlns:a16="http://schemas.microsoft.com/office/drawing/2014/main" id="{75B3955F-7CDE-468A-AFD1-FBD8C68E0EA6}"/>
              </a:ext>
            </a:extLst>
          </p:cNvPr>
          <p:cNvSpPr>
            <a:spLocks noGrp="1"/>
          </p:cNvSpPr>
          <p:nvPr>
            <p:ph type="pic" sz="quarter" idx="15" hasCustomPrompt="1"/>
          </p:nvPr>
        </p:nvSpPr>
        <p:spPr>
          <a:xfrm>
            <a:off x="457201" y="2071254"/>
            <a:ext cx="723899" cy="887846"/>
          </a:xfrm>
          <a:prstGeom prst="rect">
            <a:avLst/>
          </a:prstGeom>
          <a:noFill/>
        </p:spPr>
        <p:txBody>
          <a:bodyPr anchor="b"/>
          <a:lstStyle>
            <a:lvl1pPr algn="ctr">
              <a:defRPr sz="1000">
                <a:solidFill>
                  <a:schemeClr val="tx2"/>
                </a:solidFill>
              </a:defRPr>
            </a:lvl1pPr>
          </a:lstStyle>
          <a:p>
            <a:r>
              <a:rPr lang="en-US" dirty="0"/>
              <a:t>Click to add an image</a:t>
            </a:r>
          </a:p>
        </p:txBody>
      </p:sp>
      <p:sp>
        <p:nvSpPr>
          <p:cNvPr id="12" name="Title 1">
            <a:extLst>
              <a:ext uri="{FF2B5EF4-FFF2-40B4-BE49-F238E27FC236}">
                <a16:creationId xmlns:a16="http://schemas.microsoft.com/office/drawing/2014/main" id="{688CAFCB-962C-446A-85AD-1C20E120FCCE}"/>
              </a:ext>
            </a:extLst>
          </p:cNvPr>
          <p:cNvSpPr>
            <a:spLocks noGrp="1"/>
          </p:cNvSpPr>
          <p:nvPr>
            <p:ph type="title" hasCustomPrompt="1"/>
          </p:nvPr>
        </p:nvSpPr>
        <p:spPr>
          <a:xfrm>
            <a:off x="457200" y="1371599"/>
            <a:ext cx="3581400" cy="457199"/>
          </a:xfrm>
        </p:spPr>
        <p:txBody>
          <a:bodyPr>
            <a:normAutofit/>
          </a:bodyPr>
          <a:lstStyle>
            <a:lvl1pPr>
              <a:defRPr sz="2100"/>
            </a:lvl1pPr>
          </a:lstStyle>
          <a:p>
            <a:r>
              <a:rPr lang="en-US" dirty="0"/>
              <a:t>Contact Us</a:t>
            </a:r>
            <a:endParaRPr lang="en-PH" dirty="0"/>
          </a:p>
        </p:txBody>
      </p:sp>
      <p:sp>
        <p:nvSpPr>
          <p:cNvPr id="13" name="Text Placeholder 16">
            <a:extLst>
              <a:ext uri="{FF2B5EF4-FFF2-40B4-BE49-F238E27FC236}">
                <a16:creationId xmlns:a16="http://schemas.microsoft.com/office/drawing/2014/main" id="{9AF3F018-2B2A-4D9F-BF18-FADB2BE1213A}"/>
              </a:ext>
            </a:extLst>
          </p:cNvPr>
          <p:cNvSpPr>
            <a:spLocks noGrp="1"/>
          </p:cNvSpPr>
          <p:nvPr>
            <p:ph type="body" sz="quarter" idx="19" hasCustomPrompt="1"/>
          </p:nvPr>
        </p:nvSpPr>
        <p:spPr>
          <a:xfrm>
            <a:off x="1409700" y="2745740"/>
            <a:ext cx="2628900" cy="21336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accent1"/>
                </a:solidFill>
              </a:defRPr>
            </a:lvl1pPr>
          </a:lstStyle>
          <a:p>
            <a:pPr lvl="0"/>
            <a:r>
              <a:rPr lang="en-US" dirty="0"/>
              <a:t>name@arcadis.com</a:t>
            </a:r>
          </a:p>
        </p:txBody>
      </p:sp>
      <p:sp>
        <p:nvSpPr>
          <p:cNvPr id="14" name="Text Placeholder 16">
            <a:extLst>
              <a:ext uri="{FF2B5EF4-FFF2-40B4-BE49-F238E27FC236}">
                <a16:creationId xmlns:a16="http://schemas.microsoft.com/office/drawing/2014/main" id="{8D788D96-85C2-4AA3-9798-7A6DCCE7CAA0}"/>
              </a:ext>
            </a:extLst>
          </p:cNvPr>
          <p:cNvSpPr>
            <a:spLocks noGrp="1"/>
          </p:cNvSpPr>
          <p:nvPr>
            <p:ph type="body" sz="quarter" idx="20" hasCustomPrompt="1"/>
          </p:nvPr>
        </p:nvSpPr>
        <p:spPr>
          <a:xfrm>
            <a:off x="1409700" y="3434483"/>
            <a:ext cx="2628900" cy="213592"/>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1">
                <a:solidFill>
                  <a:schemeClr val="tx1"/>
                </a:solidFill>
              </a:defRPr>
            </a:lvl1pPr>
          </a:lstStyle>
          <a:p>
            <a:pPr lvl="0"/>
            <a:r>
              <a:rPr lang="en-US" dirty="0"/>
              <a:t>First Last</a:t>
            </a:r>
          </a:p>
        </p:txBody>
      </p:sp>
      <p:sp>
        <p:nvSpPr>
          <p:cNvPr id="15" name="Text Placeholder 16">
            <a:extLst>
              <a:ext uri="{FF2B5EF4-FFF2-40B4-BE49-F238E27FC236}">
                <a16:creationId xmlns:a16="http://schemas.microsoft.com/office/drawing/2014/main" id="{4EE1C37F-6B8B-402C-90C4-8EB95105D309}"/>
              </a:ext>
            </a:extLst>
          </p:cNvPr>
          <p:cNvSpPr>
            <a:spLocks noGrp="1"/>
          </p:cNvSpPr>
          <p:nvPr>
            <p:ph type="body" sz="quarter" idx="21" hasCustomPrompt="1"/>
          </p:nvPr>
        </p:nvSpPr>
        <p:spPr>
          <a:xfrm>
            <a:off x="1409700" y="3755110"/>
            <a:ext cx="2628900" cy="2286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Title</a:t>
            </a:r>
          </a:p>
        </p:txBody>
      </p:sp>
      <p:sp>
        <p:nvSpPr>
          <p:cNvPr id="16" name="Picture Placeholder 3">
            <a:extLst>
              <a:ext uri="{FF2B5EF4-FFF2-40B4-BE49-F238E27FC236}">
                <a16:creationId xmlns:a16="http://schemas.microsoft.com/office/drawing/2014/main" id="{A0FAD612-061C-456B-8750-9FBD298633F7}"/>
              </a:ext>
            </a:extLst>
          </p:cNvPr>
          <p:cNvSpPr>
            <a:spLocks noGrp="1"/>
          </p:cNvSpPr>
          <p:nvPr>
            <p:ph type="pic" sz="quarter" idx="22" hasCustomPrompt="1"/>
          </p:nvPr>
        </p:nvSpPr>
        <p:spPr>
          <a:xfrm>
            <a:off x="457201" y="3444421"/>
            <a:ext cx="723899" cy="887846"/>
          </a:xfrm>
          <a:prstGeom prst="rect">
            <a:avLst/>
          </a:prstGeom>
          <a:noFill/>
        </p:spPr>
        <p:txBody>
          <a:bodyPr anchor="b"/>
          <a:lstStyle>
            <a:lvl1pPr algn="ctr">
              <a:defRPr sz="1000">
                <a:solidFill>
                  <a:schemeClr val="tx2"/>
                </a:solidFill>
              </a:defRPr>
            </a:lvl1pPr>
          </a:lstStyle>
          <a:p>
            <a:r>
              <a:rPr lang="en-US" dirty="0"/>
              <a:t>Click to add an image</a:t>
            </a:r>
          </a:p>
        </p:txBody>
      </p:sp>
      <p:sp>
        <p:nvSpPr>
          <p:cNvPr id="17" name="Text Placeholder 16">
            <a:extLst>
              <a:ext uri="{FF2B5EF4-FFF2-40B4-BE49-F238E27FC236}">
                <a16:creationId xmlns:a16="http://schemas.microsoft.com/office/drawing/2014/main" id="{872B3707-2853-497B-9202-A64DFDF8429C}"/>
              </a:ext>
            </a:extLst>
          </p:cNvPr>
          <p:cNvSpPr>
            <a:spLocks noGrp="1"/>
          </p:cNvSpPr>
          <p:nvPr>
            <p:ph type="body" sz="quarter" idx="23" hasCustomPrompt="1"/>
          </p:nvPr>
        </p:nvSpPr>
        <p:spPr>
          <a:xfrm>
            <a:off x="1409700" y="4114800"/>
            <a:ext cx="2628900" cy="21336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accent1"/>
                </a:solidFill>
              </a:defRPr>
            </a:lvl1pPr>
          </a:lstStyle>
          <a:p>
            <a:pPr lvl="0"/>
            <a:r>
              <a:rPr lang="en-US" dirty="0"/>
              <a:t>name@arcadis.com</a:t>
            </a:r>
          </a:p>
        </p:txBody>
      </p:sp>
      <p:sp>
        <p:nvSpPr>
          <p:cNvPr id="5" name="Footer Placeholder 4">
            <a:extLst>
              <a:ext uri="{FF2B5EF4-FFF2-40B4-BE49-F238E27FC236}">
                <a16:creationId xmlns:a16="http://schemas.microsoft.com/office/drawing/2014/main" id="{1225BEF8-F2CC-8B48-84F6-B563ED9CD16D}"/>
              </a:ext>
            </a:extLst>
          </p:cNvPr>
          <p:cNvSpPr>
            <a:spLocks noGrp="1"/>
          </p:cNvSpPr>
          <p:nvPr>
            <p:ph type="ftr" sz="quarter" idx="25"/>
          </p:nvPr>
        </p:nvSpPr>
        <p:spPr/>
        <p:txBody>
          <a:bodyPr/>
          <a:lstStyle/>
          <a:p>
            <a:endParaRPr lang="en-GB"/>
          </a:p>
        </p:txBody>
      </p:sp>
      <p:pic>
        <p:nvPicPr>
          <p:cNvPr id="18" name="Picture 17">
            <a:extLst>
              <a:ext uri="{FF2B5EF4-FFF2-40B4-BE49-F238E27FC236}">
                <a16:creationId xmlns:a16="http://schemas.microsoft.com/office/drawing/2014/main" id="{AF6CADB0-0348-45E1-945E-5820CB4FC88F}"/>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17057477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Closing Slide with contact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BD71C-D8EF-4234-A2D0-085295E2EC52}"/>
              </a:ext>
            </a:extLst>
          </p:cNvPr>
          <p:cNvSpPr txBox="1"/>
          <p:nvPr/>
        </p:nvSpPr>
        <p:spPr>
          <a:xfrm>
            <a:off x="457200" y="6037943"/>
            <a:ext cx="2601190" cy="166199"/>
          </a:xfrm>
          <a:prstGeom prst="rect">
            <a:avLst/>
          </a:prstGeom>
        </p:spPr>
        <p:txBody>
          <a:bodyPr wrap="square" lIns="0" tIns="0" rIns="0" bIns="0" rtlCol="0">
            <a:spAutoFit/>
          </a:bodyPr>
          <a:lstStyle/>
          <a:p>
            <a:pPr marL="0" lvl="0" indent="0" algn="l" defTabSz="986912" rtl="0" eaLnBrk="1" latinLnBrk="0" hangingPunct="1">
              <a:lnSpc>
                <a:spcPct val="90000"/>
              </a:lnSpc>
              <a:spcBef>
                <a:spcPts val="300"/>
              </a:spcBef>
              <a:spcAft>
                <a:spcPts val="600"/>
              </a:spcAft>
              <a:buClr>
                <a:schemeClr val="bg1"/>
              </a:buClr>
              <a:buFont typeface="Arial" panose="020B0604020202020204" pitchFamily="34" charset="0"/>
              <a:buNone/>
            </a:pPr>
            <a:r>
              <a:rPr lang="en-US" sz="1200" b="1" kern="1200" dirty="0">
                <a:solidFill>
                  <a:schemeClr val="accent1"/>
                </a:solidFill>
                <a:latin typeface="+mn-lt"/>
                <a:ea typeface="+mn-ea"/>
                <a:cs typeface="+mn-cs"/>
              </a:rPr>
              <a:t>Arcadis.</a:t>
            </a:r>
            <a:r>
              <a:rPr lang="en-US" sz="1200" b="1" kern="1200" dirty="0">
                <a:solidFill>
                  <a:schemeClr val="tx1"/>
                </a:solidFill>
                <a:latin typeface="+mn-lt"/>
                <a:ea typeface="+mn-ea"/>
                <a:cs typeface="+mn-cs"/>
              </a:rPr>
              <a:t> Improving quality of life.</a:t>
            </a:r>
            <a:endParaRPr lang="en-PH" sz="1200" b="1" kern="1200" dirty="0">
              <a:solidFill>
                <a:schemeClr val="tx1"/>
              </a:solidFill>
              <a:latin typeface="+mn-lt"/>
              <a:ea typeface="+mn-ea"/>
              <a:cs typeface="+mn-cs"/>
            </a:endParaRPr>
          </a:p>
        </p:txBody>
      </p:sp>
      <p:sp>
        <p:nvSpPr>
          <p:cNvPr id="7" name="Text Placeholder 16">
            <a:extLst>
              <a:ext uri="{FF2B5EF4-FFF2-40B4-BE49-F238E27FC236}">
                <a16:creationId xmlns:a16="http://schemas.microsoft.com/office/drawing/2014/main" id="{99BBA926-2F06-4BAA-803E-52ECFB775104}"/>
              </a:ext>
            </a:extLst>
          </p:cNvPr>
          <p:cNvSpPr>
            <a:spLocks noGrp="1"/>
          </p:cNvSpPr>
          <p:nvPr>
            <p:ph type="body" sz="quarter" idx="16" hasCustomPrompt="1"/>
          </p:nvPr>
        </p:nvSpPr>
        <p:spPr>
          <a:xfrm>
            <a:off x="1409700" y="2071254"/>
            <a:ext cx="3619500" cy="20137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1">
                <a:solidFill>
                  <a:schemeClr val="tx1"/>
                </a:solidFill>
              </a:defRPr>
            </a:lvl1pPr>
          </a:lstStyle>
          <a:p>
            <a:pPr lvl="0"/>
            <a:r>
              <a:rPr lang="en-US" dirty="0"/>
              <a:t>First Last</a:t>
            </a:r>
          </a:p>
        </p:txBody>
      </p:sp>
      <p:sp>
        <p:nvSpPr>
          <p:cNvPr id="8" name="Text Placeholder 16">
            <a:extLst>
              <a:ext uri="{FF2B5EF4-FFF2-40B4-BE49-F238E27FC236}">
                <a16:creationId xmlns:a16="http://schemas.microsoft.com/office/drawing/2014/main" id="{EDFC0252-57A3-46DD-9427-F2791D0270E8}"/>
              </a:ext>
            </a:extLst>
          </p:cNvPr>
          <p:cNvSpPr>
            <a:spLocks noGrp="1"/>
          </p:cNvSpPr>
          <p:nvPr>
            <p:ph type="body" sz="quarter" idx="18" hasCustomPrompt="1"/>
          </p:nvPr>
        </p:nvSpPr>
        <p:spPr>
          <a:xfrm>
            <a:off x="1409700" y="2282991"/>
            <a:ext cx="3619500" cy="23633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Title/Role</a:t>
            </a:r>
          </a:p>
        </p:txBody>
      </p:sp>
      <p:sp>
        <p:nvSpPr>
          <p:cNvPr id="9" name="Picture Placeholder 3">
            <a:extLst>
              <a:ext uri="{FF2B5EF4-FFF2-40B4-BE49-F238E27FC236}">
                <a16:creationId xmlns:a16="http://schemas.microsoft.com/office/drawing/2014/main" id="{75B3955F-7CDE-468A-AFD1-FBD8C68E0EA6}"/>
              </a:ext>
            </a:extLst>
          </p:cNvPr>
          <p:cNvSpPr>
            <a:spLocks noGrp="1"/>
          </p:cNvSpPr>
          <p:nvPr>
            <p:ph type="pic" sz="quarter" idx="15" hasCustomPrompt="1"/>
          </p:nvPr>
        </p:nvSpPr>
        <p:spPr>
          <a:xfrm>
            <a:off x="457201" y="2071254"/>
            <a:ext cx="723899" cy="887846"/>
          </a:xfrm>
          <a:prstGeom prst="rect">
            <a:avLst/>
          </a:prstGeom>
          <a:noFill/>
        </p:spPr>
        <p:txBody>
          <a:bodyPr anchor="b"/>
          <a:lstStyle>
            <a:lvl1pPr algn="ctr">
              <a:defRPr sz="1000">
                <a:solidFill>
                  <a:schemeClr val="tx2"/>
                </a:solidFill>
              </a:defRPr>
            </a:lvl1pPr>
          </a:lstStyle>
          <a:p>
            <a:r>
              <a:rPr lang="en-US" dirty="0"/>
              <a:t>Click to add an image</a:t>
            </a:r>
          </a:p>
        </p:txBody>
      </p:sp>
      <p:sp>
        <p:nvSpPr>
          <p:cNvPr id="12" name="Title 1">
            <a:extLst>
              <a:ext uri="{FF2B5EF4-FFF2-40B4-BE49-F238E27FC236}">
                <a16:creationId xmlns:a16="http://schemas.microsoft.com/office/drawing/2014/main" id="{688CAFCB-962C-446A-85AD-1C20E120FCCE}"/>
              </a:ext>
            </a:extLst>
          </p:cNvPr>
          <p:cNvSpPr>
            <a:spLocks noGrp="1"/>
          </p:cNvSpPr>
          <p:nvPr>
            <p:ph type="title" hasCustomPrompt="1"/>
          </p:nvPr>
        </p:nvSpPr>
        <p:spPr>
          <a:xfrm>
            <a:off x="457200" y="1371599"/>
            <a:ext cx="3581400" cy="457199"/>
          </a:xfrm>
        </p:spPr>
        <p:txBody>
          <a:bodyPr>
            <a:normAutofit/>
          </a:bodyPr>
          <a:lstStyle>
            <a:lvl1pPr>
              <a:defRPr sz="2100"/>
            </a:lvl1pPr>
          </a:lstStyle>
          <a:p>
            <a:r>
              <a:rPr lang="en-US" dirty="0"/>
              <a:t>Contact Us</a:t>
            </a:r>
            <a:endParaRPr lang="en-PH" dirty="0"/>
          </a:p>
        </p:txBody>
      </p:sp>
      <p:sp>
        <p:nvSpPr>
          <p:cNvPr id="13" name="Text Placeholder 16">
            <a:extLst>
              <a:ext uri="{FF2B5EF4-FFF2-40B4-BE49-F238E27FC236}">
                <a16:creationId xmlns:a16="http://schemas.microsoft.com/office/drawing/2014/main" id="{9AF3F018-2B2A-4D9F-BF18-FADB2BE1213A}"/>
              </a:ext>
            </a:extLst>
          </p:cNvPr>
          <p:cNvSpPr>
            <a:spLocks noGrp="1"/>
          </p:cNvSpPr>
          <p:nvPr>
            <p:ph type="body" sz="quarter" idx="19" hasCustomPrompt="1"/>
          </p:nvPr>
        </p:nvSpPr>
        <p:spPr>
          <a:xfrm>
            <a:off x="1409699" y="2865120"/>
            <a:ext cx="3626465" cy="213359"/>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050" b="0">
                <a:solidFill>
                  <a:schemeClr val="accent1"/>
                </a:solidFill>
              </a:defRPr>
            </a:lvl1pPr>
          </a:lstStyle>
          <a:p>
            <a:pPr lvl="0"/>
            <a:r>
              <a:rPr lang="en-US" dirty="0"/>
              <a:t>name@arcadis.com</a:t>
            </a:r>
          </a:p>
        </p:txBody>
      </p:sp>
      <p:sp>
        <p:nvSpPr>
          <p:cNvPr id="16" name="Picture Placeholder 3">
            <a:extLst>
              <a:ext uri="{FF2B5EF4-FFF2-40B4-BE49-F238E27FC236}">
                <a16:creationId xmlns:a16="http://schemas.microsoft.com/office/drawing/2014/main" id="{A0FAD612-061C-456B-8750-9FBD298633F7}"/>
              </a:ext>
            </a:extLst>
          </p:cNvPr>
          <p:cNvSpPr>
            <a:spLocks noGrp="1"/>
          </p:cNvSpPr>
          <p:nvPr>
            <p:ph type="pic" sz="quarter" idx="22" hasCustomPrompt="1"/>
          </p:nvPr>
        </p:nvSpPr>
        <p:spPr>
          <a:xfrm>
            <a:off x="457201" y="3894362"/>
            <a:ext cx="723899" cy="887846"/>
          </a:xfrm>
          <a:prstGeom prst="rect">
            <a:avLst/>
          </a:prstGeom>
          <a:noFill/>
        </p:spPr>
        <p:txBody>
          <a:bodyPr anchor="b"/>
          <a:lstStyle>
            <a:lvl1pPr algn="ctr">
              <a:defRPr sz="1000">
                <a:solidFill>
                  <a:schemeClr val="tx2"/>
                </a:solidFill>
              </a:defRPr>
            </a:lvl1pPr>
          </a:lstStyle>
          <a:p>
            <a:r>
              <a:rPr lang="en-US" dirty="0"/>
              <a:t>Click to add an image</a:t>
            </a:r>
          </a:p>
        </p:txBody>
      </p:sp>
      <p:sp>
        <p:nvSpPr>
          <p:cNvPr id="18" name="Text Placeholder 16">
            <a:extLst>
              <a:ext uri="{FF2B5EF4-FFF2-40B4-BE49-F238E27FC236}">
                <a16:creationId xmlns:a16="http://schemas.microsoft.com/office/drawing/2014/main" id="{A7EBCCDB-82A3-2647-8C2F-357F2296CA88}"/>
              </a:ext>
            </a:extLst>
          </p:cNvPr>
          <p:cNvSpPr>
            <a:spLocks noGrp="1"/>
          </p:cNvSpPr>
          <p:nvPr>
            <p:ph type="body" sz="quarter" idx="24" hasCustomPrompt="1"/>
          </p:nvPr>
        </p:nvSpPr>
        <p:spPr>
          <a:xfrm>
            <a:off x="1407742" y="2522507"/>
            <a:ext cx="3619500" cy="2286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000" b="0">
                <a:solidFill>
                  <a:schemeClr val="tx1"/>
                </a:solidFill>
              </a:defRPr>
            </a:lvl1pPr>
          </a:lstStyle>
          <a:p>
            <a:pPr lvl="0"/>
            <a:r>
              <a:rPr lang="en-US" dirty="0"/>
              <a:t>Address</a:t>
            </a:r>
          </a:p>
        </p:txBody>
      </p:sp>
      <p:sp>
        <p:nvSpPr>
          <p:cNvPr id="19" name="Text Placeholder 16">
            <a:extLst>
              <a:ext uri="{FF2B5EF4-FFF2-40B4-BE49-F238E27FC236}">
                <a16:creationId xmlns:a16="http://schemas.microsoft.com/office/drawing/2014/main" id="{14F4D0F6-A3E6-584C-AE76-552F0AA581B7}"/>
              </a:ext>
            </a:extLst>
          </p:cNvPr>
          <p:cNvSpPr>
            <a:spLocks noGrp="1"/>
          </p:cNvSpPr>
          <p:nvPr>
            <p:ph type="body" sz="quarter" idx="25" hasCustomPrompt="1"/>
          </p:nvPr>
        </p:nvSpPr>
        <p:spPr>
          <a:xfrm>
            <a:off x="1409700" y="3092574"/>
            <a:ext cx="3617542" cy="251022"/>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050" b="0">
                <a:solidFill>
                  <a:schemeClr val="accent1"/>
                </a:solidFill>
              </a:defRPr>
            </a:lvl1pPr>
          </a:lstStyle>
          <a:p>
            <a:pPr lvl="0"/>
            <a:r>
              <a:rPr lang="en-US" dirty="0"/>
              <a:t>+(00) 1234 56789</a:t>
            </a:r>
          </a:p>
        </p:txBody>
      </p:sp>
      <p:sp>
        <p:nvSpPr>
          <p:cNvPr id="20" name="Text Placeholder 16">
            <a:extLst>
              <a:ext uri="{FF2B5EF4-FFF2-40B4-BE49-F238E27FC236}">
                <a16:creationId xmlns:a16="http://schemas.microsoft.com/office/drawing/2014/main" id="{7BE7CAEA-03FF-B841-B4A1-05D3BAF89FF7}"/>
              </a:ext>
            </a:extLst>
          </p:cNvPr>
          <p:cNvSpPr>
            <a:spLocks noGrp="1"/>
          </p:cNvSpPr>
          <p:nvPr>
            <p:ph type="body" sz="quarter" idx="26" hasCustomPrompt="1"/>
          </p:nvPr>
        </p:nvSpPr>
        <p:spPr>
          <a:xfrm>
            <a:off x="1418623" y="3886320"/>
            <a:ext cx="3619500" cy="20137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1">
                <a:solidFill>
                  <a:schemeClr val="tx1"/>
                </a:solidFill>
              </a:defRPr>
            </a:lvl1pPr>
          </a:lstStyle>
          <a:p>
            <a:pPr lvl="0"/>
            <a:r>
              <a:rPr lang="en-US" dirty="0"/>
              <a:t>First Last</a:t>
            </a:r>
          </a:p>
        </p:txBody>
      </p:sp>
      <p:sp>
        <p:nvSpPr>
          <p:cNvPr id="21" name="Text Placeholder 16">
            <a:extLst>
              <a:ext uri="{FF2B5EF4-FFF2-40B4-BE49-F238E27FC236}">
                <a16:creationId xmlns:a16="http://schemas.microsoft.com/office/drawing/2014/main" id="{B1E354D4-91D4-4C46-92C4-51A1F2ADC3C8}"/>
              </a:ext>
            </a:extLst>
          </p:cNvPr>
          <p:cNvSpPr>
            <a:spLocks noGrp="1"/>
          </p:cNvSpPr>
          <p:nvPr>
            <p:ph type="body" sz="quarter" idx="27" hasCustomPrompt="1"/>
          </p:nvPr>
        </p:nvSpPr>
        <p:spPr>
          <a:xfrm>
            <a:off x="1418623" y="4098057"/>
            <a:ext cx="3619500" cy="236337"/>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200" b="0">
                <a:solidFill>
                  <a:schemeClr val="tx1"/>
                </a:solidFill>
              </a:defRPr>
            </a:lvl1pPr>
          </a:lstStyle>
          <a:p>
            <a:pPr lvl="0"/>
            <a:r>
              <a:rPr lang="en-US" dirty="0"/>
              <a:t>Title/Role</a:t>
            </a:r>
          </a:p>
        </p:txBody>
      </p:sp>
      <p:sp>
        <p:nvSpPr>
          <p:cNvPr id="22" name="Text Placeholder 16">
            <a:extLst>
              <a:ext uri="{FF2B5EF4-FFF2-40B4-BE49-F238E27FC236}">
                <a16:creationId xmlns:a16="http://schemas.microsoft.com/office/drawing/2014/main" id="{78237C3E-C1B0-D54C-AE57-80A34EA7CF01}"/>
              </a:ext>
            </a:extLst>
          </p:cNvPr>
          <p:cNvSpPr>
            <a:spLocks noGrp="1"/>
          </p:cNvSpPr>
          <p:nvPr>
            <p:ph type="body" sz="quarter" idx="28" hasCustomPrompt="1"/>
          </p:nvPr>
        </p:nvSpPr>
        <p:spPr>
          <a:xfrm>
            <a:off x="1418622" y="4680186"/>
            <a:ext cx="3608619" cy="195876"/>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050" b="0">
                <a:solidFill>
                  <a:schemeClr val="accent1"/>
                </a:solidFill>
              </a:defRPr>
            </a:lvl1pPr>
          </a:lstStyle>
          <a:p>
            <a:pPr lvl="0"/>
            <a:r>
              <a:rPr lang="en-US" dirty="0"/>
              <a:t>name@arcadis.com</a:t>
            </a:r>
          </a:p>
        </p:txBody>
      </p:sp>
      <p:sp>
        <p:nvSpPr>
          <p:cNvPr id="23" name="Text Placeholder 16">
            <a:extLst>
              <a:ext uri="{FF2B5EF4-FFF2-40B4-BE49-F238E27FC236}">
                <a16:creationId xmlns:a16="http://schemas.microsoft.com/office/drawing/2014/main" id="{EF5DF5DB-824D-AC4D-9591-435C89E79367}"/>
              </a:ext>
            </a:extLst>
          </p:cNvPr>
          <p:cNvSpPr>
            <a:spLocks noGrp="1"/>
          </p:cNvSpPr>
          <p:nvPr>
            <p:ph type="body" sz="quarter" idx="29" hasCustomPrompt="1"/>
          </p:nvPr>
        </p:nvSpPr>
        <p:spPr>
          <a:xfrm>
            <a:off x="1416665" y="4337573"/>
            <a:ext cx="3619500" cy="228600"/>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000" b="0">
                <a:solidFill>
                  <a:schemeClr val="tx1"/>
                </a:solidFill>
              </a:defRPr>
            </a:lvl1pPr>
          </a:lstStyle>
          <a:p>
            <a:pPr lvl="0"/>
            <a:r>
              <a:rPr lang="en-US" dirty="0"/>
              <a:t>Address</a:t>
            </a:r>
          </a:p>
        </p:txBody>
      </p:sp>
      <p:sp>
        <p:nvSpPr>
          <p:cNvPr id="24" name="Text Placeholder 16">
            <a:extLst>
              <a:ext uri="{FF2B5EF4-FFF2-40B4-BE49-F238E27FC236}">
                <a16:creationId xmlns:a16="http://schemas.microsoft.com/office/drawing/2014/main" id="{C4C1BAAE-9DAA-304D-96A6-DB8AA7A1AFA3}"/>
              </a:ext>
            </a:extLst>
          </p:cNvPr>
          <p:cNvSpPr>
            <a:spLocks noGrp="1"/>
          </p:cNvSpPr>
          <p:nvPr>
            <p:ph type="body" sz="quarter" idx="30" hasCustomPrompt="1"/>
          </p:nvPr>
        </p:nvSpPr>
        <p:spPr>
          <a:xfrm>
            <a:off x="1418622" y="4907641"/>
            <a:ext cx="3608619" cy="232601"/>
          </a:xfrm>
          <a:prstGeom prst="rect">
            <a:avLst/>
          </a:prstGeom>
        </p:spPr>
        <p:txBody>
          <a:bodyPr lIns="0" tIns="0" rIns="0" bIns="0"/>
          <a:lstStyle>
            <a:lvl1pPr marL="0" indent="0">
              <a:lnSpc>
                <a:spcPct val="90000"/>
              </a:lnSpc>
              <a:spcBef>
                <a:spcPts val="300"/>
              </a:spcBef>
              <a:spcAft>
                <a:spcPts val="600"/>
              </a:spcAft>
              <a:buClr>
                <a:schemeClr val="bg1"/>
              </a:buClr>
              <a:buFont typeface="Arial" panose="020B0604020202020204" pitchFamily="34" charset="0"/>
              <a:buNone/>
              <a:defRPr sz="1050" b="0">
                <a:solidFill>
                  <a:schemeClr val="accent1"/>
                </a:solidFill>
              </a:defRPr>
            </a:lvl1pPr>
          </a:lstStyle>
          <a:p>
            <a:pPr lvl="0"/>
            <a:r>
              <a:rPr lang="en-US" dirty="0"/>
              <a:t>+(00) 1234 56789</a:t>
            </a:r>
          </a:p>
        </p:txBody>
      </p:sp>
      <p:sp>
        <p:nvSpPr>
          <p:cNvPr id="5" name="Footer Placeholder 4">
            <a:extLst>
              <a:ext uri="{FF2B5EF4-FFF2-40B4-BE49-F238E27FC236}">
                <a16:creationId xmlns:a16="http://schemas.microsoft.com/office/drawing/2014/main" id="{F1B78995-2172-364B-A738-A6EB4D8AF0BC}"/>
              </a:ext>
            </a:extLst>
          </p:cNvPr>
          <p:cNvSpPr>
            <a:spLocks noGrp="1"/>
          </p:cNvSpPr>
          <p:nvPr>
            <p:ph type="ftr" sz="quarter" idx="32"/>
          </p:nvPr>
        </p:nvSpPr>
        <p:spPr/>
        <p:txBody>
          <a:bodyPr/>
          <a:lstStyle/>
          <a:p>
            <a:endParaRPr lang="en-GB"/>
          </a:p>
        </p:txBody>
      </p:sp>
      <p:pic>
        <p:nvPicPr>
          <p:cNvPr id="25" name="Picture 24">
            <a:extLst>
              <a:ext uri="{FF2B5EF4-FFF2-40B4-BE49-F238E27FC236}">
                <a16:creationId xmlns:a16="http://schemas.microsoft.com/office/drawing/2014/main" id="{79D9E9E2-0ED5-4262-A36D-31EFC8DFA60E}"/>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13309301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09/06/2023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22550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09/06/2023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4123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ver - Image-led v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274F1A-9C10-417E-9AEE-4F143E201AEC}"/>
              </a:ext>
            </a:extLst>
          </p:cNvPr>
          <p:cNvSpPr/>
          <p:nvPr/>
        </p:nvSpPr>
        <p:spPr>
          <a:xfrm flipH="1">
            <a:off x="0" y="0"/>
            <a:ext cx="10020300" cy="6858000"/>
          </a:xfrm>
          <a:prstGeom prst="rect">
            <a:avLst/>
          </a:prstGeom>
          <a:gradFill>
            <a:gsLst>
              <a:gs pos="0">
                <a:schemeClr val="tx1"/>
              </a:gs>
              <a:gs pos="100000">
                <a:schemeClr val="tx1">
                  <a:alpha val="0"/>
                </a:schemeClr>
              </a:gs>
            </a:gsLst>
            <a:lin ang="10800000" scaled="0"/>
          </a:gra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C8EA2F65-C185-447C-ACCA-99B8A1EB9242}"/>
              </a:ext>
            </a:extLst>
          </p:cNvPr>
          <p:cNvSpPr>
            <a:spLocks noGrp="1"/>
          </p:cNvSpPr>
          <p:nvPr>
            <p:ph type="title" hasCustomPrompt="1"/>
          </p:nvPr>
        </p:nvSpPr>
        <p:spPr>
          <a:xfrm>
            <a:off x="457200" y="2971801"/>
            <a:ext cx="4572000" cy="1371599"/>
          </a:xfrm>
        </p:spPr>
        <p:txBody>
          <a:bodyPr>
            <a:normAutofit/>
          </a:bodyPr>
          <a:lstStyle>
            <a:lvl1pPr>
              <a:defRPr sz="4200">
                <a:solidFill>
                  <a:schemeClr val="bg1"/>
                </a:solidFill>
              </a:defRPr>
            </a:lvl1pPr>
          </a:lstStyle>
          <a:p>
            <a:r>
              <a:rPr lang="en-US" dirty="0"/>
              <a:t>Image-led cover title</a:t>
            </a:r>
            <a:endParaRPr lang="en-PH" dirty="0"/>
          </a:p>
        </p:txBody>
      </p:sp>
      <p:sp>
        <p:nvSpPr>
          <p:cNvPr id="10" name="Text Placeholder 16">
            <a:extLst>
              <a:ext uri="{FF2B5EF4-FFF2-40B4-BE49-F238E27FC236}">
                <a16:creationId xmlns:a16="http://schemas.microsoft.com/office/drawing/2014/main" id="{48109ABF-016F-4E47-9261-744ED08100E4}"/>
              </a:ext>
            </a:extLst>
          </p:cNvPr>
          <p:cNvSpPr>
            <a:spLocks noGrp="1"/>
          </p:cNvSpPr>
          <p:nvPr>
            <p:ph type="body" sz="quarter" idx="13" hasCustomPrompt="1"/>
          </p:nvPr>
        </p:nvSpPr>
        <p:spPr>
          <a:xfrm>
            <a:off x="457200" y="4814455"/>
            <a:ext cx="4572000" cy="228600"/>
          </a:xfrm>
          <a:prstGeom prst="rect">
            <a:avLst/>
          </a:prstGeom>
        </p:spPr>
        <p:txBody>
          <a:bodyPr lIns="0" tIns="0" rIns="0" bIns="0"/>
          <a:lstStyle>
            <a:lvl1pPr>
              <a:spcBef>
                <a:spcPts val="600"/>
              </a:spcBef>
              <a:spcAft>
                <a:spcPts val="1200"/>
              </a:spcAft>
              <a:defRPr sz="2100" b="1">
                <a:solidFill>
                  <a:schemeClr val="accent1"/>
                </a:solidFill>
              </a:defRPr>
            </a:lvl1pPr>
          </a:lstStyle>
          <a:p>
            <a:pPr lvl="0"/>
            <a:r>
              <a:rPr lang="en-US" dirty="0"/>
              <a:t>Presentation Subtitle </a:t>
            </a:r>
          </a:p>
        </p:txBody>
      </p:sp>
      <p:sp>
        <p:nvSpPr>
          <p:cNvPr id="11" name="Text Placeholder 16">
            <a:extLst>
              <a:ext uri="{FF2B5EF4-FFF2-40B4-BE49-F238E27FC236}">
                <a16:creationId xmlns:a16="http://schemas.microsoft.com/office/drawing/2014/main" id="{A670293C-AB2F-4468-BF52-B377EE380E98}"/>
              </a:ext>
            </a:extLst>
          </p:cNvPr>
          <p:cNvSpPr>
            <a:spLocks noGrp="1"/>
          </p:cNvSpPr>
          <p:nvPr>
            <p:ph type="body" sz="quarter" idx="14" hasCustomPrompt="1"/>
          </p:nvPr>
        </p:nvSpPr>
        <p:spPr>
          <a:xfrm>
            <a:off x="457200" y="5257800"/>
            <a:ext cx="4572000" cy="228600"/>
          </a:xfrm>
          <a:prstGeom prst="rect">
            <a:avLst/>
          </a:prstGeom>
        </p:spPr>
        <p:txBody>
          <a:bodyPr lIns="0" tIns="0" rIns="0" bIns="0"/>
          <a:lstStyle>
            <a:lvl1pPr>
              <a:spcBef>
                <a:spcPts val="600"/>
              </a:spcBef>
              <a:spcAft>
                <a:spcPts val="1200"/>
              </a:spcAft>
              <a:defRPr sz="1600" b="0">
                <a:solidFill>
                  <a:schemeClr val="bg1"/>
                </a:solidFill>
              </a:defRPr>
            </a:lvl1pPr>
          </a:lstStyle>
          <a:p>
            <a:pPr lvl="0"/>
            <a:r>
              <a:rPr lang="en-US" dirty="0"/>
              <a:t>Date 2020</a:t>
            </a:r>
          </a:p>
        </p:txBody>
      </p:sp>
      <p:sp>
        <p:nvSpPr>
          <p:cNvPr id="8" name="Picture Placeholder 3">
            <a:extLst>
              <a:ext uri="{FF2B5EF4-FFF2-40B4-BE49-F238E27FC236}">
                <a16:creationId xmlns:a16="http://schemas.microsoft.com/office/drawing/2014/main" id="{7D5A90F7-5FDF-EA45-B744-518116FA8147}"/>
              </a:ext>
            </a:extLst>
          </p:cNvPr>
          <p:cNvSpPr>
            <a:spLocks noGrp="1"/>
          </p:cNvSpPr>
          <p:nvPr>
            <p:ph type="pic" sz="quarter" idx="15" hasCustomPrompt="1"/>
          </p:nvPr>
        </p:nvSpPr>
        <p:spPr>
          <a:xfrm>
            <a:off x="0" y="0"/>
            <a:ext cx="12192000" cy="6858000"/>
          </a:xfrm>
          <a:prstGeom prst="rect">
            <a:avLst/>
          </a:prstGeom>
        </p:spPr>
        <p:txBody>
          <a:bodyPr anchor="b"/>
          <a:lstStyle>
            <a:lvl1pPr algn="r">
              <a:defRPr sz="1200">
                <a:solidFill>
                  <a:schemeClr val="tx2"/>
                </a:solidFill>
              </a:defRPr>
            </a:lvl1pPr>
          </a:lstStyle>
          <a:p>
            <a:r>
              <a:rPr lang="en-US" dirty="0"/>
              <a:t>Click on the icon  to insert an image &gt; Right Click &gt; Send to Back</a:t>
            </a:r>
          </a:p>
        </p:txBody>
      </p:sp>
      <p:pic>
        <p:nvPicPr>
          <p:cNvPr id="9" name="Picture 8">
            <a:extLst>
              <a:ext uri="{FF2B5EF4-FFF2-40B4-BE49-F238E27FC236}">
                <a16:creationId xmlns:a16="http://schemas.microsoft.com/office/drawing/2014/main" id="{EB4F75C4-812F-480A-AF9F-8DE62B712F88}"/>
              </a:ext>
            </a:extLst>
          </p:cNvPr>
          <p:cNvPicPr>
            <a:picLocks noChangeAspect="1"/>
          </p:cNvPicPr>
          <p:nvPr/>
        </p:nvPicPr>
        <p:blipFill>
          <a:blip r:embed="rId2"/>
          <a:srcRect/>
          <a:stretch/>
        </p:blipFill>
        <p:spPr>
          <a:xfrm>
            <a:off x="10236200" y="457200"/>
            <a:ext cx="1499616" cy="498178"/>
          </a:xfrm>
          <a:prstGeom prst="rect">
            <a:avLst/>
          </a:prstGeom>
        </p:spPr>
      </p:pic>
    </p:spTree>
    <p:extLst>
      <p:ext uri="{BB962C8B-B14F-4D97-AF65-F5344CB8AC3E}">
        <p14:creationId xmlns:p14="http://schemas.microsoft.com/office/powerpoint/2010/main" val="2102095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ver - Image-led v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274F1A-9C10-417E-9AEE-4F143E201AEC}"/>
              </a:ext>
            </a:extLst>
          </p:cNvPr>
          <p:cNvSpPr/>
          <p:nvPr/>
        </p:nvSpPr>
        <p:spPr>
          <a:xfrm flipH="1">
            <a:off x="0" y="0"/>
            <a:ext cx="10020300" cy="6858000"/>
          </a:xfrm>
          <a:prstGeom prst="rect">
            <a:avLst/>
          </a:prstGeom>
          <a:gradFill>
            <a:gsLst>
              <a:gs pos="0">
                <a:schemeClr val="tx1"/>
              </a:gs>
              <a:gs pos="100000">
                <a:schemeClr val="tx1">
                  <a:alpha val="0"/>
                </a:schemeClr>
              </a:gs>
            </a:gsLst>
            <a:lin ang="10800000" scaled="0"/>
          </a:gra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C8EA2F65-C185-447C-ACCA-99B8A1EB9242}"/>
              </a:ext>
            </a:extLst>
          </p:cNvPr>
          <p:cNvSpPr>
            <a:spLocks noGrp="1"/>
          </p:cNvSpPr>
          <p:nvPr>
            <p:ph type="title" hasCustomPrompt="1"/>
          </p:nvPr>
        </p:nvSpPr>
        <p:spPr>
          <a:xfrm>
            <a:off x="457200" y="2971801"/>
            <a:ext cx="4572000" cy="1371599"/>
          </a:xfrm>
        </p:spPr>
        <p:txBody>
          <a:bodyPr>
            <a:normAutofit/>
          </a:bodyPr>
          <a:lstStyle>
            <a:lvl1pPr>
              <a:defRPr sz="4200">
                <a:solidFill>
                  <a:schemeClr val="bg1"/>
                </a:solidFill>
              </a:defRPr>
            </a:lvl1pPr>
          </a:lstStyle>
          <a:p>
            <a:r>
              <a:rPr lang="en-US" dirty="0"/>
              <a:t>Image-led cover title</a:t>
            </a:r>
            <a:endParaRPr lang="en-PH" dirty="0"/>
          </a:p>
        </p:txBody>
      </p:sp>
      <p:sp>
        <p:nvSpPr>
          <p:cNvPr id="10" name="Text Placeholder 16">
            <a:extLst>
              <a:ext uri="{FF2B5EF4-FFF2-40B4-BE49-F238E27FC236}">
                <a16:creationId xmlns:a16="http://schemas.microsoft.com/office/drawing/2014/main" id="{48109ABF-016F-4E47-9261-744ED08100E4}"/>
              </a:ext>
            </a:extLst>
          </p:cNvPr>
          <p:cNvSpPr>
            <a:spLocks noGrp="1"/>
          </p:cNvSpPr>
          <p:nvPr>
            <p:ph type="body" sz="quarter" idx="13" hasCustomPrompt="1"/>
          </p:nvPr>
        </p:nvSpPr>
        <p:spPr>
          <a:xfrm>
            <a:off x="457200" y="4814455"/>
            <a:ext cx="4572000" cy="228600"/>
          </a:xfrm>
          <a:prstGeom prst="rect">
            <a:avLst/>
          </a:prstGeom>
        </p:spPr>
        <p:txBody>
          <a:bodyPr lIns="0" tIns="0" rIns="0" bIns="0"/>
          <a:lstStyle>
            <a:lvl1pPr>
              <a:spcBef>
                <a:spcPts val="600"/>
              </a:spcBef>
              <a:spcAft>
                <a:spcPts val="1200"/>
              </a:spcAft>
              <a:defRPr sz="2100" b="1">
                <a:solidFill>
                  <a:schemeClr val="accent1"/>
                </a:solidFill>
              </a:defRPr>
            </a:lvl1pPr>
          </a:lstStyle>
          <a:p>
            <a:pPr lvl="0"/>
            <a:r>
              <a:rPr lang="en-US" dirty="0"/>
              <a:t>Presentation Subtitle </a:t>
            </a:r>
          </a:p>
        </p:txBody>
      </p:sp>
      <p:sp>
        <p:nvSpPr>
          <p:cNvPr id="11" name="Text Placeholder 16">
            <a:extLst>
              <a:ext uri="{FF2B5EF4-FFF2-40B4-BE49-F238E27FC236}">
                <a16:creationId xmlns:a16="http://schemas.microsoft.com/office/drawing/2014/main" id="{A670293C-AB2F-4468-BF52-B377EE380E98}"/>
              </a:ext>
            </a:extLst>
          </p:cNvPr>
          <p:cNvSpPr>
            <a:spLocks noGrp="1"/>
          </p:cNvSpPr>
          <p:nvPr>
            <p:ph type="body" sz="quarter" idx="14" hasCustomPrompt="1"/>
          </p:nvPr>
        </p:nvSpPr>
        <p:spPr>
          <a:xfrm>
            <a:off x="457200" y="5257800"/>
            <a:ext cx="4572000" cy="228600"/>
          </a:xfrm>
          <a:prstGeom prst="rect">
            <a:avLst/>
          </a:prstGeom>
        </p:spPr>
        <p:txBody>
          <a:bodyPr lIns="0" tIns="0" rIns="0" bIns="0"/>
          <a:lstStyle>
            <a:lvl1pPr>
              <a:spcBef>
                <a:spcPts val="600"/>
              </a:spcBef>
              <a:spcAft>
                <a:spcPts val="1200"/>
              </a:spcAft>
              <a:defRPr sz="1600" b="0">
                <a:solidFill>
                  <a:schemeClr val="bg1"/>
                </a:solidFill>
              </a:defRPr>
            </a:lvl1pPr>
          </a:lstStyle>
          <a:p>
            <a:pPr lvl="0"/>
            <a:r>
              <a:rPr lang="en-US" dirty="0"/>
              <a:t>Date 2020</a:t>
            </a:r>
          </a:p>
        </p:txBody>
      </p:sp>
      <p:sp>
        <p:nvSpPr>
          <p:cNvPr id="8" name="Picture Placeholder 3">
            <a:extLst>
              <a:ext uri="{FF2B5EF4-FFF2-40B4-BE49-F238E27FC236}">
                <a16:creationId xmlns:a16="http://schemas.microsoft.com/office/drawing/2014/main" id="{7D5A90F7-5FDF-EA45-B744-518116FA8147}"/>
              </a:ext>
            </a:extLst>
          </p:cNvPr>
          <p:cNvSpPr>
            <a:spLocks noGrp="1"/>
          </p:cNvSpPr>
          <p:nvPr>
            <p:ph type="pic" sz="quarter" idx="15" hasCustomPrompt="1"/>
          </p:nvPr>
        </p:nvSpPr>
        <p:spPr>
          <a:xfrm>
            <a:off x="0" y="0"/>
            <a:ext cx="12192000" cy="6858000"/>
          </a:xfrm>
          <a:prstGeom prst="rect">
            <a:avLst/>
          </a:prstGeom>
        </p:spPr>
        <p:txBody>
          <a:bodyPr anchor="b"/>
          <a:lstStyle>
            <a:lvl1pPr algn="r">
              <a:defRPr sz="1200">
                <a:solidFill>
                  <a:schemeClr val="tx2"/>
                </a:solidFill>
              </a:defRPr>
            </a:lvl1pPr>
          </a:lstStyle>
          <a:p>
            <a:r>
              <a:rPr lang="en-US" dirty="0"/>
              <a:t>Click on the icon  to insert an image &gt; Right Click &gt; Send to Back</a:t>
            </a:r>
          </a:p>
        </p:txBody>
      </p:sp>
      <p:pic>
        <p:nvPicPr>
          <p:cNvPr id="9" name="Picture 8">
            <a:extLst>
              <a:ext uri="{FF2B5EF4-FFF2-40B4-BE49-F238E27FC236}">
                <a16:creationId xmlns:a16="http://schemas.microsoft.com/office/drawing/2014/main" id="{FA0BF5EC-F5E3-4393-BCC4-76799460D45C}"/>
              </a:ext>
            </a:extLst>
          </p:cNvPr>
          <p:cNvPicPr>
            <a:picLocks noChangeAspect="1"/>
          </p:cNvPicPr>
          <p:nvPr/>
        </p:nvPicPr>
        <p:blipFill>
          <a:blip r:embed="rId2"/>
          <a:srcRect/>
          <a:stretch/>
        </p:blipFill>
        <p:spPr>
          <a:xfrm>
            <a:off x="10236200" y="457201"/>
            <a:ext cx="1499616" cy="504956"/>
          </a:xfrm>
          <a:prstGeom prst="rect">
            <a:avLst/>
          </a:prstGeom>
        </p:spPr>
      </p:pic>
    </p:spTree>
    <p:extLst>
      <p:ext uri="{BB962C8B-B14F-4D97-AF65-F5344CB8AC3E}">
        <p14:creationId xmlns:p14="http://schemas.microsoft.com/office/powerpoint/2010/main" val="404764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 Image-led SAMPL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8C3BF2C-72FA-4B1D-BCF0-EFC2A446BF1E}"/>
              </a:ext>
            </a:extLst>
          </p:cNvPr>
          <p:cNvPicPr>
            <a:picLocks noChangeAspect="1"/>
          </p:cNvPicPr>
          <p:nvPr/>
        </p:nvPicPr>
        <p:blipFill>
          <a:blip r:embed="rId2"/>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09274F1A-9C10-417E-9AEE-4F143E201AEC}"/>
              </a:ext>
            </a:extLst>
          </p:cNvPr>
          <p:cNvSpPr/>
          <p:nvPr/>
        </p:nvSpPr>
        <p:spPr>
          <a:xfrm flipH="1">
            <a:off x="0" y="0"/>
            <a:ext cx="10020300" cy="6858000"/>
          </a:xfrm>
          <a:prstGeom prst="rect">
            <a:avLst/>
          </a:prstGeom>
          <a:gradFill>
            <a:gsLst>
              <a:gs pos="0">
                <a:schemeClr val="tx1">
                  <a:alpha val="80000"/>
                </a:schemeClr>
              </a:gs>
              <a:gs pos="100000">
                <a:schemeClr val="tx1">
                  <a:alpha val="0"/>
                </a:schemeClr>
              </a:gs>
            </a:gsLst>
            <a:lin ang="10800000" scaled="0"/>
          </a:gra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C8EA2F65-C185-447C-ACCA-99B8A1EB9242}"/>
              </a:ext>
            </a:extLst>
          </p:cNvPr>
          <p:cNvSpPr>
            <a:spLocks noGrp="1"/>
          </p:cNvSpPr>
          <p:nvPr>
            <p:ph type="title" hasCustomPrompt="1"/>
          </p:nvPr>
        </p:nvSpPr>
        <p:spPr>
          <a:xfrm>
            <a:off x="457200" y="2971801"/>
            <a:ext cx="4572000" cy="1371599"/>
          </a:xfrm>
        </p:spPr>
        <p:txBody>
          <a:bodyPr>
            <a:normAutofit/>
          </a:bodyPr>
          <a:lstStyle>
            <a:lvl1pPr>
              <a:defRPr sz="4200">
                <a:solidFill>
                  <a:schemeClr val="bg1"/>
                </a:solidFill>
              </a:defRPr>
            </a:lvl1pPr>
          </a:lstStyle>
          <a:p>
            <a:r>
              <a:rPr lang="en-US" dirty="0"/>
              <a:t>Image-led cover title</a:t>
            </a:r>
            <a:endParaRPr lang="en-PH" dirty="0"/>
          </a:p>
        </p:txBody>
      </p:sp>
      <p:sp>
        <p:nvSpPr>
          <p:cNvPr id="10" name="Text Placeholder 16">
            <a:extLst>
              <a:ext uri="{FF2B5EF4-FFF2-40B4-BE49-F238E27FC236}">
                <a16:creationId xmlns:a16="http://schemas.microsoft.com/office/drawing/2014/main" id="{48109ABF-016F-4E47-9261-744ED08100E4}"/>
              </a:ext>
            </a:extLst>
          </p:cNvPr>
          <p:cNvSpPr>
            <a:spLocks noGrp="1"/>
          </p:cNvSpPr>
          <p:nvPr>
            <p:ph type="body" sz="quarter" idx="13" hasCustomPrompt="1"/>
          </p:nvPr>
        </p:nvSpPr>
        <p:spPr>
          <a:xfrm>
            <a:off x="457200" y="4814455"/>
            <a:ext cx="4572000" cy="228600"/>
          </a:xfrm>
          <a:prstGeom prst="rect">
            <a:avLst/>
          </a:prstGeom>
        </p:spPr>
        <p:txBody>
          <a:bodyPr lIns="0" tIns="0" rIns="0" bIns="0"/>
          <a:lstStyle>
            <a:lvl1pPr>
              <a:spcBef>
                <a:spcPts val="600"/>
              </a:spcBef>
              <a:spcAft>
                <a:spcPts val="1200"/>
              </a:spcAft>
              <a:defRPr sz="2100" b="1">
                <a:solidFill>
                  <a:schemeClr val="accent1"/>
                </a:solidFill>
              </a:defRPr>
            </a:lvl1pPr>
          </a:lstStyle>
          <a:p>
            <a:pPr lvl="0"/>
            <a:r>
              <a:rPr lang="en-US" dirty="0"/>
              <a:t>Presentation Subtitle </a:t>
            </a:r>
          </a:p>
        </p:txBody>
      </p:sp>
      <p:sp>
        <p:nvSpPr>
          <p:cNvPr id="11" name="Text Placeholder 16">
            <a:extLst>
              <a:ext uri="{FF2B5EF4-FFF2-40B4-BE49-F238E27FC236}">
                <a16:creationId xmlns:a16="http://schemas.microsoft.com/office/drawing/2014/main" id="{A670293C-AB2F-4468-BF52-B377EE380E98}"/>
              </a:ext>
            </a:extLst>
          </p:cNvPr>
          <p:cNvSpPr>
            <a:spLocks noGrp="1"/>
          </p:cNvSpPr>
          <p:nvPr>
            <p:ph type="body" sz="quarter" idx="14" hasCustomPrompt="1"/>
          </p:nvPr>
        </p:nvSpPr>
        <p:spPr>
          <a:xfrm>
            <a:off x="457200" y="5257800"/>
            <a:ext cx="4572000" cy="228600"/>
          </a:xfrm>
          <a:prstGeom prst="rect">
            <a:avLst/>
          </a:prstGeom>
        </p:spPr>
        <p:txBody>
          <a:bodyPr lIns="0" tIns="0" rIns="0" bIns="0"/>
          <a:lstStyle>
            <a:lvl1pPr>
              <a:spcBef>
                <a:spcPts val="600"/>
              </a:spcBef>
              <a:spcAft>
                <a:spcPts val="1200"/>
              </a:spcAft>
              <a:defRPr sz="1600" b="0">
                <a:solidFill>
                  <a:schemeClr val="bg1"/>
                </a:solidFill>
              </a:defRPr>
            </a:lvl1pPr>
          </a:lstStyle>
          <a:p>
            <a:pPr lvl="0"/>
            <a:r>
              <a:rPr lang="en-US" dirty="0"/>
              <a:t>Date 2020</a:t>
            </a:r>
          </a:p>
        </p:txBody>
      </p:sp>
      <p:pic>
        <p:nvPicPr>
          <p:cNvPr id="9" name="Picture 8">
            <a:extLst>
              <a:ext uri="{FF2B5EF4-FFF2-40B4-BE49-F238E27FC236}">
                <a16:creationId xmlns:a16="http://schemas.microsoft.com/office/drawing/2014/main" id="{E07D3522-07DC-4B0C-9036-92F68BB2CDB2}"/>
              </a:ext>
            </a:extLst>
          </p:cNvPr>
          <p:cNvPicPr>
            <a:picLocks noChangeAspect="1"/>
          </p:cNvPicPr>
          <p:nvPr/>
        </p:nvPicPr>
        <p:blipFill>
          <a:blip r:embed="rId3"/>
          <a:srcRect/>
          <a:stretch/>
        </p:blipFill>
        <p:spPr>
          <a:xfrm>
            <a:off x="10236200" y="457201"/>
            <a:ext cx="1499616" cy="504956"/>
          </a:xfrm>
          <a:prstGeom prst="rect">
            <a:avLst/>
          </a:prstGeom>
        </p:spPr>
      </p:pic>
    </p:spTree>
    <p:extLst>
      <p:ext uri="{BB962C8B-B14F-4D97-AF65-F5344CB8AC3E}">
        <p14:creationId xmlns:p14="http://schemas.microsoft.com/office/powerpoint/2010/main" val="190039345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itle Placeholder 14">
            <a:extLst>
              <a:ext uri="{FF2B5EF4-FFF2-40B4-BE49-F238E27FC236}">
                <a16:creationId xmlns:a16="http://schemas.microsoft.com/office/drawing/2014/main" id="{0A61E0FB-E446-42A1-AA26-CD4AB9F0BDCF}"/>
              </a:ext>
            </a:extLst>
          </p:cNvPr>
          <p:cNvSpPr>
            <a:spLocks noGrp="1"/>
          </p:cNvSpPr>
          <p:nvPr>
            <p:ph type="title"/>
          </p:nvPr>
        </p:nvSpPr>
        <p:spPr>
          <a:xfrm>
            <a:off x="457200" y="914400"/>
            <a:ext cx="11277600" cy="685799"/>
          </a:xfrm>
          <a:prstGeom prst="rect">
            <a:avLst/>
          </a:prstGeom>
        </p:spPr>
        <p:txBody>
          <a:bodyPr vert="horz" lIns="0" tIns="0" rIns="0" bIns="0" rtlCol="0" anchor="t">
            <a:normAutofit/>
          </a:bodyPr>
          <a:lstStyle/>
          <a:p>
            <a:r>
              <a:rPr lang="en-US"/>
              <a:t>Click to edit Master title style</a:t>
            </a:r>
            <a:endParaRPr lang="en-US" dirty="0"/>
          </a:p>
        </p:txBody>
      </p:sp>
      <p:sp>
        <p:nvSpPr>
          <p:cNvPr id="21" name="Date Placeholder 20">
            <a:extLst>
              <a:ext uri="{FF2B5EF4-FFF2-40B4-BE49-F238E27FC236}">
                <a16:creationId xmlns:a16="http://schemas.microsoft.com/office/drawing/2014/main" id="{2A818B3F-FA70-4642-BBE6-C9C0A3EEFACD}"/>
              </a:ext>
            </a:extLst>
          </p:cNvPr>
          <p:cNvSpPr>
            <a:spLocks noGrp="1"/>
          </p:cNvSpPr>
          <p:nvPr>
            <p:ph type="dt" sz="half" idx="2"/>
          </p:nvPr>
        </p:nvSpPr>
        <p:spPr>
          <a:xfrm>
            <a:off x="9067800" y="6446837"/>
            <a:ext cx="1714500" cy="365125"/>
          </a:xfrm>
          <a:prstGeom prst="rect">
            <a:avLst/>
          </a:prstGeom>
        </p:spPr>
        <p:txBody>
          <a:bodyPr vert="horz" lIns="0" tIns="0" rIns="0" bIns="0" rtlCol="0" anchor="ctr"/>
          <a:lstStyle>
            <a:lvl1pPr algn="r">
              <a:defRPr sz="900">
                <a:solidFill>
                  <a:schemeClr val="bg2"/>
                </a:solidFill>
              </a:defRPr>
            </a:lvl1pPr>
          </a:lstStyle>
          <a:p>
            <a:fld id="{846CE7D5-CF57-46EF-B807-FDD0502418D4}" type="datetimeFigureOut">
              <a:rPr lang="en-GB" smtClean="0"/>
              <a:t>09/06/2023</a:t>
            </a:fld>
            <a:endParaRPr lang="en-GB"/>
          </a:p>
        </p:txBody>
      </p:sp>
      <p:sp>
        <p:nvSpPr>
          <p:cNvPr id="22" name="Footer Placeholder 21">
            <a:extLst>
              <a:ext uri="{FF2B5EF4-FFF2-40B4-BE49-F238E27FC236}">
                <a16:creationId xmlns:a16="http://schemas.microsoft.com/office/drawing/2014/main" id="{DFE304CC-95B9-4477-A957-A1369847F0D4}"/>
              </a:ext>
            </a:extLst>
          </p:cNvPr>
          <p:cNvSpPr>
            <a:spLocks noGrp="1"/>
          </p:cNvSpPr>
          <p:nvPr>
            <p:ph type="ftr" sz="quarter" idx="3"/>
          </p:nvPr>
        </p:nvSpPr>
        <p:spPr>
          <a:xfrm>
            <a:off x="457200" y="6446837"/>
            <a:ext cx="1676400" cy="365125"/>
          </a:xfrm>
          <a:prstGeom prst="rect">
            <a:avLst/>
          </a:prstGeom>
        </p:spPr>
        <p:txBody>
          <a:bodyPr vert="horz" lIns="0" tIns="0" rIns="0" bIns="0" rtlCol="0" anchor="ctr"/>
          <a:lstStyle>
            <a:lvl1pPr algn="l">
              <a:defRPr sz="900">
                <a:solidFill>
                  <a:schemeClr val="bg2"/>
                </a:solidFill>
              </a:defRPr>
            </a:lvl1pPr>
          </a:lstStyle>
          <a:p>
            <a:endParaRPr lang="en-GB"/>
          </a:p>
        </p:txBody>
      </p:sp>
      <p:sp>
        <p:nvSpPr>
          <p:cNvPr id="23" name="Slide Number Placeholder 22">
            <a:extLst>
              <a:ext uri="{FF2B5EF4-FFF2-40B4-BE49-F238E27FC236}">
                <a16:creationId xmlns:a16="http://schemas.microsoft.com/office/drawing/2014/main" id="{FEC9380A-59AF-457B-814C-C3E6CB9A62D6}"/>
              </a:ext>
            </a:extLst>
          </p:cNvPr>
          <p:cNvSpPr>
            <a:spLocks noGrp="1"/>
          </p:cNvSpPr>
          <p:nvPr>
            <p:ph type="sldNum" sz="quarter" idx="4"/>
          </p:nvPr>
        </p:nvSpPr>
        <p:spPr>
          <a:xfrm>
            <a:off x="11010900" y="6446837"/>
            <a:ext cx="723900" cy="365125"/>
          </a:xfrm>
          <a:prstGeom prst="rect">
            <a:avLst/>
          </a:prstGeom>
        </p:spPr>
        <p:txBody>
          <a:bodyPr vert="horz" lIns="0" tIns="0" rIns="0" bIns="0" rtlCol="0" anchor="ctr"/>
          <a:lstStyle>
            <a:lvl1pPr algn="r">
              <a:defRPr sz="900">
                <a:solidFill>
                  <a:schemeClr val="accent1"/>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399666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Lst>
  <p:txStyles>
    <p:titleStyle>
      <a:lvl1pPr algn="l" defTabSz="986912" rtl="0" eaLnBrk="1" latinLnBrk="0" hangingPunct="1">
        <a:lnSpc>
          <a:spcPct val="90000"/>
        </a:lnSpc>
        <a:spcBef>
          <a:spcPct val="0"/>
        </a:spcBef>
        <a:buNone/>
        <a:defRPr sz="2800" b="1" kern="1200">
          <a:solidFill>
            <a:schemeClr val="accent1"/>
          </a:solidFill>
          <a:latin typeface="+mj-lt"/>
          <a:ea typeface="+mj-ea"/>
          <a:cs typeface="+mj-cs"/>
        </a:defRPr>
      </a:lvl1pPr>
    </p:titleStyle>
    <p:bodyStyle>
      <a:lvl1pPr marL="0" indent="0" algn="l" defTabSz="986912" rtl="0" eaLnBrk="1" latinLnBrk="0" hangingPunct="1">
        <a:lnSpc>
          <a:spcPct val="90000"/>
        </a:lnSpc>
        <a:spcBef>
          <a:spcPts val="300"/>
        </a:spcBef>
        <a:spcAft>
          <a:spcPts val="600"/>
        </a:spcAft>
        <a:buClr>
          <a:schemeClr val="accent1"/>
        </a:buClr>
        <a:buFont typeface="Arial" panose="020B0604020202020204" pitchFamily="34" charset="0"/>
        <a:buNone/>
        <a:defRPr lang="en-US" sz="1800" b="1" kern="1200" dirty="0" smtClean="0">
          <a:solidFill>
            <a:schemeClr val="accent1"/>
          </a:solidFill>
          <a:latin typeface="+mn-lt"/>
          <a:ea typeface="+mn-ea"/>
          <a:cs typeface="+mn-cs"/>
        </a:defRPr>
      </a:lvl1pPr>
      <a:lvl2pPr marL="270000" indent="-270000" algn="l" defTabSz="986912" rtl="0" eaLnBrk="1" latinLnBrk="0" hangingPunct="1">
        <a:lnSpc>
          <a:spcPct val="90000"/>
        </a:lnSpc>
        <a:spcBef>
          <a:spcPts val="600"/>
        </a:spcBef>
        <a:spcAft>
          <a:spcPts val="1200"/>
        </a:spcAft>
        <a:buClr>
          <a:schemeClr val="accent1"/>
        </a:buClr>
        <a:buFont typeface="Arial" panose="020B0604020202020204" pitchFamily="34" charset="0"/>
        <a:buChar char="•"/>
        <a:defRPr lang="en-US" sz="1400" kern="1200" dirty="0" smtClean="0">
          <a:solidFill>
            <a:schemeClr val="tx1"/>
          </a:solidFill>
          <a:latin typeface="+mn-lt"/>
          <a:ea typeface="+mn-ea"/>
          <a:cs typeface="+mn-cs"/>
        </a:defRPr>
      </a:lvl2pPr>
      <a:lvl3pPr marL="540000" indent="-270000" algn="l" defTabSz="986912" rtl="0" eaLnBrk="1" latinLnBrk="0" hangingPunct="1">
        <a:lnSpc>
          <a:spcPct val="90000"/>
        </a:lnSpc>
        <a:spcBef>
          <a:spcPts val="600"/>
        </a:spcBef>
        <a:spcAft>
          <a:spcPts val="1200"/>
        </a:spcAft>
        <a:buClr>
          <a:schemeClr val="accent1"/>
        </a:buClr>
        <a:buFont typeface="Arial" panose="020B0604020202020204" pitchFamily="34" charset="0"/>
        <a:buChar char="–"/>
        <a:defRPr lang="en-US" sz="1400" kern="1200" dirty="0" smtClean="0">
          <a:solidFill>
            <a:schemeClr val="tx1"/>
          </a:solidFill>
          <a:latin typeface="+mn-lt"/>
          <a:ea typeface="+mn-ea"/>
          <a:cs typeface="+mn-cs"/>
        </a:defRPr>
      </a:lvl3pPr>
      <a:lvl4pPr marL="809625" indent="-266700" algn="l" defTabSz="986912" rtl="0" eaLnBrk="1" latinLnBrk="0" hangingPunct="1">
        <a:lnSpc>
          <a:spcPct val="90000"/>
        </a:lnSpc>
        <a:spcBef>
          <a:spcPts val="600"/>
        </a:spcBef>
        <a:spcAft>
          <a:spcPts val="1200"/>
        </a:spcAft>
        <a:buClr>
          <a:schemeClr val="accent1"/>
        </a:buClr>
        <a:buFont typeface="Wingdings" panose="05000000000000000000" pitchFamily="2" charset="2"/>
        <a:buChar char="§"/>
        <a:tabLst>
          <a:tab pos="872115" algn="l"/>
        </a:tabLst>
        <a:defRPr lang="en-US" sz="1400" kern="1200" dirty="0">
          <a:solidFill>
            <a:schemeClr val="tx1"/>
          </a:solidFill>
          <a:latin typeface="+mn-lt"/>
          <a:ea typeface="+mn-ea"/>
          <a:cs typeface="+mn-cs"/>
        </a:defRPr>
      </a:lvl4pPr>
      <a:lvl5pPr marL="1076325" indent="-266700" algn="l" defTabSz="986912" rtl="0" eaLnBrk="1" latinLnBrk="0" hangingPunct="1">
        <a:lnSpc>
          <a:spcPct val="90000"/>
        </a:lnSpc>
        <a:spcBef>
          <a:spcPts val="600"/>
        </a:spcBef>
        <a:spcAft>
          <a:spcPts val="12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sz="1943" kern="1200">
          <a:solidFill>
            <a:schemeClr val="tx1"/>
          </a:solidFill>
          <a:latin typeface="+mn-lt"/>
          <a:ea typeface="+mn-ea"/>
          <a:cs typeface="+mn-cs"/>
        </a:defRPr>
      </a:lvl9pPr>
    </p:bodyStyle>
    <p:otherStyle>
      <a:defPPr>
        <a:defRPr lang="en-US"/>
      </a:defPPr>
      <a:lvl1pPr marL="0" algn="l" defTabSz="986912" rtl="0" eaLnBrk="1" latinLnBrk="0" hangingPunct="1">
        <a:defRPr sz="1943" kern="1200">
          <a:solidFill>
            <a:schemeClr val="tx1"/>
          </a:solidFill>
          <a:latin typeface="+mn-lt"/>
          <a:ea typeface="+mn-ea"/>
          <a:cs typeface="+mn-cs"/>
        </a:defRPr>
      </a:lvl1pPr>
      <a:lvl2pPr marL="493456" algn="l" defTabSz="986912" rtl="0" eaLnBrk="1" latinLnBrk="0" hangingPunct="1">
        <a:defRPr sz="1943" kern="1200">
          <a:solidFill>
            <a:schemeClr val="tx1"/>
          </a:solidFill>
          <a:latin typeface="+mn-lt"/>
          <a:ea typeface="+mn-ea"/>
          <a:cs typeface="+mn-cs"/>
        </a:defRPr>
      </a:lvl2pPr>
      <a:lvl3pPr marL="986912" algn="l" defTabSz="986912" rtl="0" eaLnBrk="1" latinLnBrk="0" hangingPunct="1">
        <a:defRPr sz="1943" kern="1200">
          <a:solidFill>
            <a:schemeClr val="tx1"/>
          </a:solidFill>
          <a:latin typeface="+mn-lt"/>
          <a:ea typeface="+mn-ea"/>
          <a:cs typeface="+mn-cs"/>
        </a:defRPr>
      </a:lvl3pPr>
      <a:lvl4pPr marL="1480368" algn="l" defTabSz="986912" rtl="0" eaLnBrk="1" latinLnBrk="0" hangingPunct="1">
        <a:defRPr sz="1943" kern="1200">
          <a:solidFill>
            <a:schemeClr val="tx1"/>
          </a:solidFill>
          <a:latin typeface="+mn-lt"/>
          <a:ea typeface="+mn-ea"/>
          <a:cs typeface="+mn-cs"/>
        </a:defRPr>
      </a:lvl4pPr>
      <a:lvl5pPr marL="1973824" algn="l" defTabSz="986912" rtl="0" eaLnBrk="1" latinLnBrk="0" hangingPunct="1">
        <a:defRPr sz="1943" kern="1200">
          <a:solidFill>
            <a:schemeClr val="tx1"/>
          </a:solidFill>
          <a:latin typeface="+mn-lt"/>
          <a:ea typeface="+mn-ea"/>
          <a:cs typeface="+mn-cs"/>
        </a:defRPr>
      </a:lvl5pPr>
      <a:lvl6pPr marL="2467280" algn="l" defTabSz="986912" rtl="0" eaLnBrk="1" latinLnBrk="0" hangingPunct="1">
        <a:defRPr sz="1943" kern="1200">
          <a:solidFill>
            <a:schemeClr val="tx1"/>
          </a:solidFill>
          <a:latin typeface="+mn-lt"/>
          <a:ea typeface="+mn-ea"/>
          <a:cs typeface="+mn-cs"/>
        </a:defRPr>
      </a:lvl6pPr>
      <a:lvl7pPr marL="2960736" algn="l" defTabSz="986912" rtl="0" eaLnBrk="1" latinLnBrk="0" hangingPunct="1">
        <a:defRPr sz="1943" kern="1200">
          <a:solidFill>
            <a:schemeClr val="tx1"/>
          </a:solidFill>
          <a:latin typeface="+mn-lt"/>
          <a:ea typeface="+mn-ea"/>
          <a:cs typeface="+mn-cs"/>
        </a:defRPr>
      </a:lvl7pPr>
      <a:lvl8pPr marL="3454192" algn="l" defTabSz="986912" rtl="0" eaLnBrk="1" latinLnBrk="0" hangingPunct="1">
        <a:defRPr sz="1943" kern="1200">
          <a:solidFill>
            <a:schemeClr val="tx1"/>
          </a:solidFill>
          <a:latin typeface="+mn-lt"/>
          <a:ea typeface="+mn-ea"/>
          <a:cs typeface="+mn-cs"/>
        </a:defRPr>
      </a:lvl8pPr>
      <a:lvl9pPr marL="3947648" algn="l" defTabSz="986912" rtl="0" eaLnBrk="1" latinLnBrk="0" hangingPunct="1">
        <a:defRPr sz="1943"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288">
          <p15:clr>
            <a:srgbClr val="F26B43"/>
          </p15:clr>
        </p15:guide>
        <p15:guide id="19" pos="288">
          <p15:clr>
            <a:srgbClr val="F26B43"/>
          </p15:clr>
        </p15:guide>
        <p15:guide id="20" orient="horz" pos="576">
          <p15:clr>
            <a:srgbClr val="F26B43"/>
          </p15:clr>
        </p15:guide>
        <p15:guide id="21" orient="horz" pos="4032">
          <p15:clr>
            <a:srgbClr val="F26B43"/>
          </p15:clr>
        </p15:guide>
        <p15:guide id="23" orient="horz" pos="432">
          <p15:clr>
            <a:srgbClr val="5ACBF0"/>
          </p15:clr>
        </p15:guide>
        <p15:guide id="24" orient="horz" pos="720">
          <p15:clr>
            <a:srgbClr val="5ACBF0"/>
          </p15:clr>
        </p15:guide>
        <p15:guide id="25" orient="horz" pos="864">
          <p15:clr>
            <a:srgbClr val="5ACBF0"/>
          </p15:clr>
        </p15:guide>
        <p15:guide id="26" orient="horz" pos="1008">
          <p15:clr>
            <a:srgbClr val="5ACBF0"/>
          </p15:clr>
        </p15:guide>
        <p15:guide id="27" orient="horz" pos="1152">
          <p15:clr>
            <a:srgbClr val="5ACBF0"/>
          </p15:clr>
        </p15:guide>
        <p15:guide id="28" orient="horz" pos="1296">
          <p15:clr>
            <a:srgbClr val="5ACBF0"/>
          </p15:clr>
        </p15:guide>
        <p15:guide id="30" orient="horz" pos="1584">
          <p15:clr>
            <a:srgbClr val="5ACBF0"/>
          </p15:clr>
        </p15:guide>
        <p15:guide id="31" orient="horz" pos="1728">
          <p15:clr>
            <a:srgbClr val="5ACBF0"/>
          </p15:clr>
        </p15:guide>
        <p15:guide id="32" orient="horz" pos="1872">
          <p15:clr>
            <a:srgbClr val="5ACBF0"/>
          </p15:clr>
        </p15:guide>
        <p15:guide id="33" orient="horz" pos="2016">
          <p15:clr>
            <a:srgbClr val="5ACBF0"/>
          </p15:clr>
        </p15:guide>
        <p15:guide id="34" orient="horz" pos="2160">
          <p15:clr>
            <a:srgbClr val="5ACBF0"/>
          </p15:clr>
        </p15:guide>
        <p15:guide id="35" orient="horz" pos="2304">
          <p15:clr>
            <a:srgbClr val="5ACBF0"/>
          </p15:clr>
        </p15:guide>
        <p15:guide id="36" orient="horz" pos="2448">
          <p15:clr>
            <a:srgbClr val="5ACBF0"/>
          </p15:clr>
        </p15:guide>
        <p15:guide id="37" orient="horz" pos="2592">
          <p15:clr>
            <a:srgbClr val="5ACBF0"/>
          </p15:clr>
        </p15:guide>
        <p15:guide id="38" orient="horz" pos="2736">
          <p15:clr>
            <a:srgbClr val="5ACBF0"/>
          </p15:clr>
        </p15:guide>
        <p15:guide id="39" orient="horz" pos="2880">
          <p15:clr>
            <a:srgbClr val="5ACBF0"/>
          </p15:clr>
        </p15:guide>
        <p15:guide id="40" orient="horz" pos="3024">
          <p15:clr>
            <a:srgbClr val="5ACBF0"/>
          </p15:clr>
        </p15:guide>
        <p15:guide id="41" orient="horz" pos="3168">
          <p15:clr>
            <a:srgbClr val="5ACBF0"/>
          </p15:clr>
        </p15:guide>
        <p15:guide id="42" orient="horz" pos="3312">
          <p15:clr>
            <a:srgbClr val="5ACBF0"/>
          </p15:clr>
        </p15:guide>
        <p15:guide id="43" orient="horz" pos="3456">
          <p15:clr>
            <a:srgbClr val="5ACBF0"/>
          </p15:clr>
        </p15:guide>
        <p15:guide id="44" orient="horz" pos="3600">
          <p15:clr>
            <a:srgbClr val="5ACBF0"/>
          </p15:clr>
        </p15:guide>
        <p15:guide id="45" orient="horz" pos="3744">
          <p15:clr>
            <a:srgbClr val="5ACBF0"/>
          </p15:clr>
        </p15:guide>
        <p15:guide id="46" orient="horz" pos="3888">
          <p15:clr>
            <a:srgbClr val="5ACBF0"/>
          </p15:clr>
        </p15:guide>
        <p15:guide id="47" orient="horz" pos="4176">
          <p15:clr>
            <a:srgbClr val="5ACBF0"/>
          </p15:clr>
        </p15:guide>
        <p15:guide id="48" pos="744">
          <p15:clr>
            <a:srgbClr val="C35EA4"/>
          </p15:clr>
        </p15:guide>
        <p15:guide id="49" pos="888">
          <p15:clr>
            <a:srgbClr val="C35EA4"/>
          </p15:clr>
        </p15:guide>
        <p15:guide id="50" pos="1344">
          <p15:clr>
            <a:srgbClr val="C35EA4"/>
          </p15:clr>
        </p15:guide>
        <p15:guide id="51" pos="1488">
          <p15:clr>
            <a:srgbClr val="C35EA4"/>
          </p15:clr>
        </p15:guide>
        <p15:guide id="52" pos="1944">
          <p15:clr>
            <a:srgbClr val="C35EA4"/>
          </p15:clr>
        </p15:guide>
        <p15:guide id="53" pos="2088">
          <p15:clr>
            <a:srgbClr val="C35EA4"/>
          </p15:clr>
        </p15:guide>
        <p15:guide id="54" pos="2544">
          <p15:clr>
            <a:srgbClr val="C35EA4"/>
          </p15:clr>
        </p15:guide>
        <p15:guide id="55" pos="2688">
          <p15:clr>
            <a:srgbClr val="C35EA4"/>
          </p15:clr>
        </p15:guide>
        <p15:guide id="56" pos="3168">
          <p15:clr>
            <a:srgbClr val="C35EA4"/>
          </p15:clr>
        </p15:guide>
        <p15:guide id="57" pos="3312">
          <p15:clr>
            <a:srgbClr val="C35EA4"/>
          </p15:clr>
        </p15:guide>
        <p15:guide id="58" pos="3768">
          <p15:clr>
            <a:srgbClr val="F26B43"/>
          </p15:clr>
        </p15:guide>
        <p15:guide id="59" pos="3912">
          <p15:clr>
            <a:srgbClr val="F26B43"/>
          </p15:clr>
        </p15:guide>
        <p15:guide id="60" pos="4368">
          <p15:clr>
            <a:srgbClr val="C35EA4"/>
          </p15:clr>
        </p15:guide>
        <p15:guide id="61" pos="4512">
          <p15:clr>
            <a:srgbClr val="C35EA4"/>
          </p15:clr>
        </p15:guide>
        <p15:guide id="62" pos="4968">
          <p15:clr>
            <a:srgbClr val="C35EA4"/>
          </p15:clr>
        </p15:guide>
        <p15:guide id="63" pos="5112">
          <p15:clr>
            <a:srgbClr val="C35EA4"/>
          </p15:clr>
        </p15:guide>
        <p15:guide id="64" pos="5568">
          <p15:clr>
            <a:srgbClr val="C35EA4"/>
          </p15:clr>
        </p15:guide>
        <p15:guide id="65" pos="5712">
          <p15:clr>
            <a:srgbClr val="C35EA4"/>
          </p15:clr>
        </p15:guide>
        <p15:guide id="66" pos="6168">
          <p15:clr>
            <a:srgbClr val="C35EA4"/>
          </p15:clr>
        </p15:guide>
        <p15:guide id="67" pos="6312">
          <p15:clr>
            <a:srgbClr val="C35EA4"/>
          </p15:clr>
        </p15:guide>
        <p15:guide id="68" pos="6792">
          <p15:clr>
            <a:srgbClr val="C35EA4"/>
          </p15:clr>
        </p15:guide>
        <p15:guide id="69" pos="6936">
          <p15:clr>
            <a:srgbClr val="C35EA4"/>
          </p15:clr>
        </p15:guide>
        <p15:guide id="70" pos="7392">
          <p15:clr>
            <a:srgbClr val="F26B43"/>
          </p15:clr>
        </p15:guide>
        <p15:guide id="71" orient="horz" pos="144">
          <p15:clr>
            <a:srgbClr val="5ACBF0"/>
          </p15:clr>
        </p15:guide>
        <p15:guide id="72" orient="horz" pos="1434">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0EBAB-CDFB-0921-F1A2-E14B9F10CE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EFF7EB5-106D-6E58-4174-8D58AE861AC9}"/>
              </a:ext>
            </a:extLst>
          </p:cNvPr>
          <p:cNvSpPr txBox="1"/>
          <p:nvPr/>
        </p:nvSpPr>
        <p:spPr>
          <a:xfrm>
            <a:off x="251704" y="5696192"/>
            <a:ext cx="1168859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rgbClr val="D46112"/>
                </a:solidFill>
                <a:latin typeface="Arial"/>
                <a:ea typeface="+mn-lt"/>
                <a:cs typeface="+mn-lt"/>
              </a:rPr>
              <a:t>Sentiment Analysis of Social Media Posts on AI and LLM Topics</a:t>
            </a:r>
            <a:endParaRPr lang="en-US" sz="2400" b="1" dirty="0">
              <a:solidFill>
                <a:srgbClr val="D46112"/>
              </a:solidFill>
              <a:latin typeface="Arial"/>
              <a:cs typeface="Calibri"/>
            </a:endParaRPr>
          </a:p>
        </p:txBody>
      </p:sp>
    </p:spTree>
    <p:extLst>
      <p:ext uri="{BB962C8B-B14F-4D97-AF65-F5344CB8AC3E}">
        <p14:creationId xmlns:p14="http://schemas.microsoft.com/office/powerpoint/2010/main" val="1398732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EE73C3F-1795-EEF9-E39B-3C38F3B9E1A7}"/>
              </a:ext>
            </a:extLst>
          </p:cNvPr>
          <p:cNvSpPr txBox="1"/>
          <p:nvPr/>
        </p:nvSpPr>
        <p:spPr>
          <a:xfrm>
            <a:off x="0" y="1282258"/>
            <a:ext cx="12192000" cy="3785652"/>
          </a:xfrm>
          <a:prstGeom prst="rect">
            <a:avLst/>
          </a:prstGeom>
          <a:noFill/>
        </p:spPr>
        <p:txBody>
          <a:bodyPr wrap="square">
            <a:spAutoFit/>
          </a:bodyPr>
          <a:lstStyle/>
          <a:p>
            <a:r>
              <a:rPr lang="en-GB" sz="2000" dirty="0">
                <a:solidFill>
                  <a:schemeClr val="tx1">
                    <a:lumMod val="65000"/>
                    <a:lumOff val="35000"/>
                  </a:schemeClr>
                </a:solidFill>
                <a:latin typeface="Arial" panose="020B0604020202020204" pitchFamily="34" charset="0"/>
                <a:cs typeface="Arial" panose="020B0604020202020204" pitchFamily="34" charset="0"/>
              </a:rPr>
              <a:t>In the following pages, we reflect the results of a sentiment analysis of social media posts on AI, LLM models, and related subjects. This analysis was adapted from the Kaggle notebook “Sentiment Analysis of tweets” and the LinkedIn learning course “Text analytics” by Kumaran Ponnambalam. We used libraries such as tweepy, nltk, matplotlib, pyplot, wordcloud, and Textblob for data collection, processing, analysis, and visualization. The main steps of the analysis were:</a:t>
            </a:r>
          </a:p>
          <a:p>
            <a:endParaRPr lang="en-GB" sz="2000" dirty="0">
              <a:solidFill>
                <a:schemeClr val="tx1">
                  <a:lumMod val="65000"/>
                  <a:lumOff val="35000"/>
                </a:scheme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000" dirty="0">
                <a:solidFill>
                  <a:schemeClr val="tx1">
                    <a:lumMod val="65000"/>
                    <a:lumOff val="35000"/>
                  </a:schemeClr>
                </a:solidFill>
                <a:latin typeface="Arial" panose="020B0604020202020204" pitchFamily="34" charset="0"/>
                <a:cs typeface="Arial" panose="020B0604020202020204" pitchFamily="34" charset="0"/>
              </a:rPr>
              <a:t>We collected approximately 45,000 posts over a period of one week from social media.</a:t>
            </a:r>
          </a:p>
          <a:p>
            <a:pPr marL="342900" indent="-342900">
              <a:buFont typeface="Arial" panose="020B0604020202020204" pitchFamily="34" charset="0"/>
              <a:buChar char="•"/>
            </a:pPr>
            <a:r>
              <a:rPr lang="en-GB" sz="2000" dirty="0">
                <a:solidFill>
                  <a:schemeClr val="tx1">
                    <a:lumMod val="65000"/>
                    <a:lumOff val="35000"/>
                  </a:schemeClr>
                </a:solidFill>
                <a:latin typeface="Arial" panose="020B0604020202020204" pitchFamily="34" charset="0"/>
                <a:cs typeface="Arial" panose="020B0604020202020204" pitchFamily="34" charset="0"/>
              </a:rPr>
              <a:t>We applied TextBlob to classify the posts into positive, negative, and neutral sentiments.</a:t>
            </a:r>
          </a:p>
          <a:p>
            <a:pPr marL="342900" indent="-342900">
              <a:buFont typeface="Arial" panose="020B0604020202020204" pitchFamily="34" charset="0"/>
              <a:buChar char="•"/>
            </a:pPr>
            <a:r>
              <a:rPr lang="en-GB" sz="2000" dirty="0">
                <a:solidFill>
                  <a:schemeClr val="tx1">
                    <a:lumMod val="65000"/>
                    <a:lumOff val="35000"/>
                  </a:schemeClr>
                </a:solidFill>
                <a:latin typeface="Arial" panose="020B0604020202020204" pitchFamily="34" charset="0"/>
                <a:cs typeface="Arial" panose="020B0604020202020204" pitchFamily="34" charset="0"/>
              </a:rPr>
              <a:t>We analysed the sentiment distribution and identified the main topics and patterns of discussion.</a:t>
            </a:r>
          </a:p>
          <a:p>
            <a:endParaRPr lang="en-GB" sz="2000" dirty="0">
              <a:solidFill>
                <a:schemeClr val="tx1">
                  <a:lumMod val="65000"/>
                  <a:lumOff val="35000"/>
                </a:schemeClr>
              </a:solidFill>
              <a:latin typeface="Arial" panose="020B0604020202020204" pitchFamily="34" charset="0"/>
              <a:cs typeface="Arial" panose="020B0604020202020204" pitchFamily="34" charset="0"/>
            </a:endParaRPr>
          </a:p>
          <a:p>
            <a:r>
              <a:rPr lang="en-GB" sz="2000" dirty="0">
                <a:solidFill>
                  <a:schemeClr val="tx1">
                    <a:lumMod val="65000"/>
                    <a:lumOff val="35000"/>
                  </a:schemeClr>
                </a:solidFill>
                <a:latin typeface="Arial" panose="020B0604020202020204" pitchFamily="34" charset="0"/>
                <a:cs typeface="Arial" panose="020B0604020202020204" pitchFamily="34" charset="0"/>
              </a:rPr>
              <a:t>The purpose of this analysis is to understand the sentiment and public perception of AI and LLMs models among social media users and inform future research and development.</a:t>
            </a:r>
          </a:p>
        </p:txBody>
      </p:sp>
    </p:spTree>
    <p:extLst>
      <p:ext uri="{BB962C8B-B14F-4D97-AF65-F5344CB8AC3E}">
        <p14:creationId xmlns:p14="http://schemas.microsoft.com/office/powerpoint/2010/main" val="251397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pie chart&#10;&#10;Description automatically generated">
            <a:extLst>
              <a:ext uri="{FF2B5EF4-FFF2-40B4-BE49-F238E27FC236}">
                <a16:creationId xmlns:a16="http://schemas.microsoft.com/office/drawing/2014/main" id="{2880EE4F-1873-500D-1985-0690AEE65156}"/>
              </a:ext>
            </a:extLst>
          </p:cNvPr>
          <p:cNvPicPr>
            <a:picLocks noChangeAspect="1"/>
          </p:cNvPicPr>
          <p:nvPr/>
        </p:nvPicPr>
        <p:blipFill>
          <a:blip r:embed="rId2"/>
          <a:stretch>
            <a:fillRect/>
          </a:stretch>
        </p:blipFill>
        <p:spPr>
          <a:xfrm>
            <a:off x="4639113" y="1498250"/>
            <a:ext cx="7244909" cy="3861499"/>
          </a:xfrm>
          <a:prstGeom prst="rect">
            <a:avLst/>
          </a:prstGeom>
          <a:ln>
            <a:noFill/>
          </a:ln>
        </p:spPr>
      </p:pic>
      <p:sp>
        <p:nvSpPr>
          <p:cNvPr id="2" name="Rectangle 1">
            <a:extLst>
              <a:ext uri="{FF2B5EF4-FFF2-40B4-BE49-F238E27FC236}">
                <a16:creationId xmlns:a16="http://schemas.microsoft.com/office/drawing/2014/main" id="{652ED3A8-2A76-C9EA-65DE-A437FBCA2772}"/>
              </a:ext>
            </a:extLst>
          </p:cNvPr>
          <p:cNvSpPr/>
          <p:nvPr/>
        </p:nvSpPr>
        <p:spPr>
          <a:xfrm>
            <a:off x="1" y="1"/>
            <a:ext cx="46391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spcAft>
                <a:spcPts val="0"/>
              </a:spcAft>
            </a:pPr>
            <a:r>
              <a:rPr lang="en-GB" dirty="0">
                <a:solidFill>
                  <a:srgbClr val="0E101A"/>
                </a:solidFill>
                <a:effectLst/>
                <a:latin typeface="Arial" panose="020B0604020202020204" pitchFamily="34" charset="0"/>
                <a:cs typeface="Arial" panose="020B0604020202020204" pitchFamily="34" charset="0"/>
              </a:rPr>
              <a:t>Polarity is a measure of how positive or negative a text is, ranging from -1 to 1. Sentiment is a label that indicates whether a text is positive, negative, or neutral.</a:t>
            </a:r>
          </a:p>
          <a:p>
            <a:pPr>
              <a:spcBef>
                <a:spcPts val="0"/>
              </a:spcBef>
              <a:spcAft>
                <a:spcPts val="0"/>
              </a:spcAft>
            </a:pPr>
            <a:endParaRPr lang="en-GB" dirty="0">
              <a:solidFill>
                <a:srgbClr val="0E101A"/>
              </a:solidFill>
              <a:effectLst/>
              <a:latin typeface="Arial" panose="020B0604020202020204" pitchFamily="34" charset="0"/>
              <a:cs typeface="Arial" panose="020B0604020202020204" pitchFamily="34" charset="0"/>
            </a:endParaRPr>
          </a:p>
          <a:p>
            <a:pPr marL="285750" indent="-285750">
              <a:spcBef>
                <a:spcPts val="0"/>
              </a:spcBef>
              <a:spcAft>
                <a:spcPts val="0"/>
              </a:spcAft>
              <a:buFont typeface="Arial" panose="020B0604020202020204" pitchFamily="34" charset="0"/>
              <a:buChar char="•"/>
            </a:pPr>
            <a:r>
              <a:rPr lang="en-GB" dirty="0">
                <a:solidFill>
                  <a:srgbClr val="0E101A"/>
                </a:solidFill>
                <a:effectLst/>
                <a:latin typeface="Arial" panose="020B0604020202020204" pitchFamily="34" charset="0"/>
                <a:cs typeface="Arial" panose="020B0604020202020204" pitchFamily="34" charset="0"/>
              </a:rPr>
              <a:t>Almost half of the posts (about 55%) have a neutral sentiment, meaning they do not express a clear opinion or emotion about AI and LLMs. About 27% of the posts have a positive sentiment, indicating that they favour AI and LLM. Only 18% of the posts have negative sentiments, suggesting they are critical or sceptical of AI and LLM.</a:t>
            </a:r>
          </a:p>
          <a:p>
            <a:pPr>
              <a:spcBef>
                <a:spcPts val="0"/>
              </a:spcBef>
              <a:spcAft>
                <a:spcPts val="0"/>
              </a:spcAft>
            </a:pPr>
            <a:endParaRPr lang="en-GB" dirty="0">
              <a:solidFill>
                <a:srgbClr val="0E101A"/>
              </a:solidFill>
              <a:effectLst/>
              <a:latin typeface="Arial" panose="020B0604020202020204" pitchFamily="34" charset="0"/>
              <a:cs typeface="Arial" panose="020B0604020202020204" pitchFamily="34" charset="0"/>
            </a:endParaRPr>
          </a:p>
          <a:p>
            <a:pPr marL="285750" indent="-285750">
              <a:spcBef>
                <a:spcPts val="0"/>
              </a:spcBef>
              <a:spcAft>
                <a:spcPts val="0"/>
              </a:spcAft>
              <a:buFont typeface="Arial" panose="020B0604020202020204" pitchFamily="34" charset="0"/>
              <a:buChar char="•"/>
            </a:pPr>
            <a:r>
              <a:rPr lang="en-GB" dirty="0">
                <a:solidFill>
                  <a:srgbClr val="0E101A"/>
                </a:solidFill>
                <a:effectLst/>
                <a:latin typeface="Arial" panose="020B0604020202020204" pitchFamily="34" charset="0"/>
                <a:cs typeface="Arial" panose="020B0604020202020204" pitchFamily="34" charset="0"/>
              </a:rPr>
              <a:t>The average polarity of the posts is 0.03, which is slightly positive. This means that the overall tone of the social media discourse on AI and LLM is somewhat polarized and moderate but balanced and moderate.</a:t>
            </a:r>
          </a:p>
          <a:p>
            <a:pPr algn="ctr"/>
            <a:endParaRPr lang="en-GB" dirty="0"/>
          </a:p>
        </p:txBody>
      </p:sp>
      <p:sp>
        <p:nvSpPr>
          <p:cNvPr id="3" name="TextBox 2">
            <a:extLst>
              <a:ext uri="{FF2B5EF4-FFF2-40B4-BE49-F238E27FC236}">
                <a16:creationId xmlns:a16="http://schemas.microsoft.com/office/drawing/2014/main" id="{E6B1E82B-3DDB-DEF9-FD09-31A504B818C7}"/>
              </a:ext>
            </a:extLst>
          </p:cNvPr>
          <p:cNvSpPr txBox="1"/>
          <p:nvPr/>
        </p:nvSpPr>
        <p:spPr>
          <a:xfrm>
            <a:off x="4639112" y="-2"/>
            <a:ext cx="755288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i="0">
                <a:solidFill>
                  <a:srgbClr val="D46112"/>
                </a:solidFill>
                <a:effectLst/>
                <a:latin typeface="Arial"/>
                <a:cs typeface="Arial"/>
              </a:rPr>
              <a:t>Polarity and Sentiment Distribution of Social Media Posts</a:t>
            </a:r>
          </a:p>
        </p:txBody>
      </p:sp>
    </p:spTree>
    <p:extLst>
      <p:ext uri="{BB962C8B-B14F-4D97-AF65-F5344CB8AC3E}">
        <p14:creationId xmlns:p14="http://schemas.microsoft.com/office/powerpoint/2010/main" val="10985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80AD7F-A08D-1297-06FE-C97EF3DC0918}"/>
              </a:ext>
            </a:extLst>
          </p:cNvPr>
          <p:cNvSpPr txBox="1"/>
          <p:nvPr/>
        </p:nvSpPr>
        <p:spPr>
          <a:xfrm>
            <a:off x="292962" y="1114147"/>
            <a:ext cx="6624491"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04040"/>
                </a:solidFill>
                <a:latin typeface="Arial"/>
                <a:ea typeface="+mn-lt"/>
                <a:cs typeface="Arial"/>
              </a:rPr>
              <a:t>The list of most used words extracted from the analysis reveals several relevant terms. The presence of ChatGPT suggests a focus on chatbot interactions and natural language processing. It is expected to see mentions of AI bot and AI due to its central role in the analysis. Additionally, the inclusion of OpenAI highlights the prominence of this organization in the field of AI. The appearance of terms such as NFTs, ladycryptook, and thepepecpt related to the blockchain domain, underscores the relevance and influence of the intersection between these emerging technologies and the sentiment expressed regarding their potential impact on AI or LLM. Furthermore, the presence of the word New could suggests the inclusion of recent developments or advancements, showcasing a focus on the latest trends and updates. </a:t>
            </a:r>
            <a:endParaRPr lang="en-US" dirty="0"/>
          </a:p>
        </p:txBody>
      </p:sp>
      <p:pic>
        <p:nvPicPr>
          <p:cNvPr id="3" name="Picture 3" descr="A picture containing treemap chart&#10;&#10;Description automatically generated">
            <a:extLst>
              <a:ext uri="{FF2B5EF4-FFF2-40B4-BE49-F238E27FC236}">
                <a16:creationId xmlns:a16="http://schemas.microsoft.com/office/drawing/2014/main" id="{56AA9356-3403-12B0-7049-C29641EED9BE}"/>
              </a:ext>
            </a:extLst>
          </p:cNvPr>
          <p:cNvPicPr>
            <a:picLocks noChangeAspect="1"/>
          </p:cNvPicPr>
          <p:nvPr/>
        </p:nvPicPr>
        <p:blipFill>
          <a:blip r:embed="rId2"/>
          <a:stretch>
            <a:fillRect/>
          </a:stretch>
        </p:blipFill>
        <p:spPr>
          <a:xfrm>
            <a:off x="77751" y="3504333"/>
            <a:ext cx="6680303" cy="3363412"/>
          </a:xfrm>
          <a:prstGeom prst="rect">
            <a:avLst/>
          </a:prstGeom>
        </p:spPr>
      </p:pic>
      <p:pic>
        <p:nvPicPr>
          <p:cNvPr id="4" name="Picture 4">
            <a:extLst>
              <a:ext uri="{FF2B5EF4-FFF2-40B4-BE49-F238E27FC236}">
                <a16:creationId xmlns:a16="http://schemas.microsoft.com/office/drawing/2014/main" id="{8AE4FD61-B97B-423E-03C8-D91E5C804003}"/>
              </a:ext>
            </a:extLst>
          </p:cNvPr>
          <p:cNvPicPr>
            <a:picLocks noChangeAspect="1"/>
          </p:cNvPicPr>
          <p:nvPr/>
        </p:nvPicPr>
        <p:blipFill>
          <a:blip r:embed="rId3"/>
          <a:stretch>
            <a:fillRect/>
          </a:stretch>
        </p:blipFill>
        <p:spPr>
          <a:xfrm>
            <a:off x="6915437" y="-4671"/>
            <a:ext cx="5275754" cy="6873732"/>
          </a:xfrm>
          <a:prstGeom prst="rect">
            <a:avLst/>
          </a:prstGeom>
        </p:spPr>
      </p:pic>
      <p:sp>
        <p:nvSpPr>
          <p:cNvPr id="5" name="TextBox 4">
            <a:extLst>
              <a:ext uri="{FF2B5EF4-FFF2-40B4-BE49-F238E27FC236}">
                <a16:creationId xmlns:a16="http://schemas.microsoft.com/office/drawing/2014/main" id="{C34A3D30-304C-3AED-CC5C-78DF5B3F70F4}"/>
              </a:ext>
            </a:extLst>
          </p:cNvPr>
          <p:cNvSpPr txBox="1"/>
          <p:nvPr/>
        </p:nvSpPr>
        <p:spPr>
          <a:xfrm>
            <a:off x="292963" y="181992"/>
            <a:ext cx="63830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D46112"/>
                </a:solidFill>
                <a:latin typeface="Arial"/>
                <a:cs typeface="Arial"/>
              </a:rPr>
              <a:t>Key Insights and Relevant Terms Analysis</a:t>
            </a:r>
          </a:p>
        </p:txBody>
      </p:sp>
    </p:spTree>
    <p:extLst>
      <p:ext uri="{BB962C8B-B14F-4D97-AF65-F5344CB8AC3E}">
        <p14:creationId xmlns:p14="http://schemas.microsoft.com/office/powerpoint/2010/main" val="333032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19CD7-AAD7-B047-ADCB-B612D8A71249}"/>
              </a:ext>
            </a:extLst>
          </p:cNvPr>
          <p:cNvSpPr txBox="1"/>
          <p:nvPr/>
        </p:nvSpPr>
        <p:spPr>
          <a:xfrm>
            <a:off x="108011" y="825624"/>
            <a:ext cx="6471820"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dirty="0">
                <a:solidFill>
                  <a:schemeClr val="bg2">
                    <a:lumMod val="25000"/>
                  </a:schemeClr>
                </a:solidFill>
                <a:latin typeface="Arial"/>
                <a:cs typeface="Arial"/>
              </a:rPr>
              <a:t>Consistency appears in this spectrum of the analysis as expected with common words as ChatGPT and AI. The presence of terms like "new," "best," and "ready" suggesting a positive sentiment towards recent developments or advancements in AI, and "meet," "chat," and "help" indicating engagement and interaction. Pow potentially (Proof of Work), </a:t>
            </a:r>
            <a:r>
              <a:rPr lang="en-US" sz="1700" dirty="0" err="1">
                <a:solidFill>
                  <a:schemeClr val="bg2">
                    <a:lumMod val="25000"/>
                  </a:schemeClr>
                </a:solidFill>
                <a:latin typeface="Arial"/>
                <a:cs typeface="Arial"/>
              </a:rPr>
              <a:t>bitinaut</a:t>
            </a:r>
            <a:r>
              <a:rPr lang="en-US" sz="1700" dirty="0">
                <a:solidFill>
                  <a:schemeClr val="bg2">
                    <a:lumMod val="25000"/>
                  </a:schemeClr>
                </a:solidFill>
                <a:latin typeface="Arial"/>
                <a:cs typeface="Arial"/>
              </a:rPr>
              <a:t>" and "</a:t>
            </a:r>
            <a:r>
              <a:rPr lang="en-US" sz="1700" dirty="0" err="1">
                <a:solidFill>
                  <a:schemeClr val="bg2">
                    <a:lumMod val="25000"/>
                  </a:schemeClr>
                </a:solidFill>
                <a:latin typeface="Arial"/>
                <a:cs typeface="Arial"/>
              </a:rPr>
              <a:t>opena</a:t>
            </a:r>
            <a:r>
              <a:rPr lang="en-US" sz="1700" dirty="0">
                <a:solidFill>
                  <a:schemeClr val="bg2">
                    <a:lumMod val="25000"/>
                  </a:schemeClr>
                </a:solidFill>
                <a:latin typeface="Arial"/>
                <a:cs typeface="Arial"/>
              </a:rPr>
              <a:t> confirming the intersection of projects in the AI industry with those in the blockchain space.</a:t>
            </a:r>
            <a:r>
              <a:rPr lang="en-US" sz="1700" dirty="0">
                <a:solidFill>
                  <a:srgbClr val="ECECF1"/>
                </a:solidFill>
                <a:latin typeface="Arial"/>
                <a:cs typeface="Arial"/>
              </a:rPr>
              <a:t> </a:t>
            </a:r>
            <a:endParaRPr lang="en-US" sz="1700" dirty="0">
              <a:latin typeface="Arial"/>
              <a:cs typeface="Arial"/>
            </a:endParaRPr>
          </a:p>
        </p:txBody>
      </p:sp>
      <p:sp>
        <p:nvSpPr>
          <p:cNvPr id="3" name="TextBox 2">
            <a:extLst>
              <a:ext uri="{FF2B5EF4-FFF2-40B4-BE49-F238E27FC236}">
                <a16:creationId xmlns:a16="http://schemas.microsoft.com/office/drawing/2014/main" id="{7C9478E4-7E75-1D27-0CB0-EA7BF7A72756}"/>
              </a:ext>
            </a:extLst>
          </p:cNvPr>
          <p:cNvSpPr txBox="1"/>
          <p:nvPr/>
        </p:nvSpPr>
        <p:spPr>
          <a:xfrm>
            <a:off x="1069019" y="152400"/>
            <a:ext cx="100598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D46112"/>
                </a:solidFill>
                <a:latin typeface="Arial"/>
                <a:cs typeface="Arial"/>
              </a:rPr>
              <a:t>Positive Sentiment Snapshot: Key Words from Analyzed Tweets</a:t>
            </a:r>
          </a:p>
        </p:txBody>
      </p:sp>
      <p:pic>
        <p:nvPicPr>
          <p:cNvPr id="4" name="Picture 4" descr="Chart, bar chart&#10;&#10;Description automatically generated">
            <a:extLst>
              <a:ext uri="{FF2B5EF4-FFF2-40B4-BE49-F238E27FC236}">
                <a16:creationId xmlns:a16="http://schemas.microsoft.com/office/drawing/2014/main" id="{C1D8B1EE-4882-D2EC-3E1F-C37E83197476}"/>
              </a:ext>
            </a:extLst>
          </p:cNvPr>
          <p:cNvPicPr>
            <a:picLocks noChangeAspect="1"/>
          </p:cNvPicPr>
          <p:nvPr/>
        </p:nvPicPr>
        <p:blipFill>
          <a:blip r:embed="rId2"/>
          <a:stretch>
            <a:fillRect/>
          </a:stretch>
        </p:blipFill>
        <p:spPr>
          <a:xfrm>
            <a:off x="6751470" y="829322"/>
            <a:ext cx="5347314" cy="5939160"/>
          </a:xfrm>
          <a:prstGeom prst="rect">
            <a:avLst/>
          </a:prstGeom>
        </p:spPr>
      </p:pic>
      <p:pic>
        <p:nvPicPr>
          <p:cNvPr id="5" name="Picture 5" descr="Text&#10;&#10;Description automatically generated">
            <a:extLst>
              <a:ext uri="{FF2B5EF4-FFF2-40B4-BE49-F238E27FC236}">
                <a16:creationId xmlns:a16="http://schemas.microsoft.com/office/drawing/2014/main" id="{65746E62-F70C-D430-8EA5-1298C653B441}"/>
              </a:ext>
            </a:extLst>
          </p:cNvPr>
          <p:cNvPicPr>
            <a:picLocks noChangeAspect="1"/>
          </p:cNvPicPr>
          <p:nvPr/>
        </p:nvPicPr>
        <p:blipFill>
          <a:blip r:embed="rId3"/>
          <a:stretch>
            <a:fillRect/>
          </a:stretch>
        </p:blipFill>
        <p:spPr>
          <a:xfrm>
            <a:off x="453006" y="3087149"/>
            <a:ext cx="5880682" cy="3491034"/>
          </a:xfrm>
          <a:prstGeom prst="rect">
            <a:avLst/>
          </a:prstGeom>
        </p:spPr>
      </p:pic>
    </p:spTree>
    <p:extLst>
      <p:ext uri="{BB962C8B-B14F-4D97-AF65-F5344CB8AC3E}">
        <p14:creationId xmlns:p14="http://schemas.microsoft.com/office/powerpoint/2010/main" val="1308428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F32B41-0033-34E7-214A-DDAA92062F2B}"/>
              </a:ext>
            </a:extLst>
          </p:cNvPr>
          <p:cNvSpPr txBox="1"/>
          <p:nvPr/>
        </p:nvSpPr>
        <p:spPr>
          <a:xfrm>
            <a:off x="93216" y="692458"/>
            <a:ext cx="9149917" cy="27306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latin typeface="Arial"/>
                <a:cs typeface="Calibri"/>
              </a:rPr>
              <a:t>The analysis of negative sentiment reveals a range of relevant terms. The mention of "bot" indicates a potential negative perception or experience related to chatbot interactions. Terms like "</a:t>
            </a:r>
            <a:r>
              <a:rPr lang="en-US" sz="1700" err="1">
                <a:latin typeface="Arial"/>
                <a:cs typeface="Calibri"/>
              </a:rPr>
              <a:t>achiev</a:t>
            </a:r>
            <a:r>
              <a:rPr lang="en-US" sz="1700">
                <a:latin typeface="Arial"/>
                <a:cs typeface="Calibri"/>
              </a:rPr>
              <a:t>," "trad," and "</a:t>
            </a:r>
            <a:r>
              <a:rPr lang="en-US" sz="1700" err="1">
                <a:latin typeface="Arial"/>
                <a:cs typeface="Calibri"/>
              </a:rPr>
              <a:t>releas</a:t>
            </a:r>
            <a:r>
              <a:rPr lang="en-US" sz="1700">
                <a:latin typeface="Arial"/>
                <a:cs typeface="Calibri"/>
              </a:rPr>
              <a:t>" might suggest dissatisfaction or disappointment with certain achievements, trading activities, or releases in the AI or LLM domain. The presence of "</a:t>
            </a:r>
            <a:r>
              <a:rPr lang="en-US" sz="1700" err="1">
                <a:latin typeface="Arial"/>
                <a:cs typeface="Calibri"/>
              </a:rPr>
              <a:t>chatgpt</a:t>
            </a:r>
            <a:r>
              <a:rPr lang="en-US" sz="1700">
                <a:latin typeface="Arial"/>
                <a:cs typeface="Calibri"/>
              </a:rPr>
              <a:t>" further highlights negative sentiments associated with AI chatbot interactions. Although "</a:t>
            </a:r>
            <a:r>
              <a:rPr lang="en-US" sz="1700" err="1">
                <a:latin typeface="Arial"/>
                <a:cs typeface="Calibri"/>
              </a:rPr>
              <a:t>chatgpt</a:t>
            </a:r>
            <a:r>
              <a:rPr lang="en-US" sz="1700">
                <a:latin typeface="Arial"/>
                <a:cs typeface="Calibri"/>
              </a:rPr>
              <a:t>" is not among the most frequently mentioned words in the negative spectrum. This could suggest that while there are negative sentiments expressed in relation to chatbot interactions, they may not be the predominant focus. Additionally, the appearance of terms like "eth" (referring to Ethereum), "</a:t>
            </a:r>
            <a:r>
              <a:rPr lang="en-US" sz="1700" err="1">
                <a:latin typeface="Arial"/>
                <a:cs typeface="Calibri"/>
              </a:rPr>
              <a:t>usdt</a:t>
            </a:r>
            <a:r>
              <a:rPr lang="en-US" sz="1700">
                <a:latin typeface="Arial"/>
                <a:cs typeface="Calibri"/>
              </a:rPr>
              <a:t>" (Tether stablecoin), and "crypto" suggests a negative sentiment towards cryptocurrency-related aspects.</a:t>
            </a:r>
            <a:endParaRPr lang="en-US" sz="1700">
              <a:latin typeface="Arial"/>
              <a:cs typeface="Arial"/>
            </a:endParaRPr>
          </a:p>
        </p:txBody>
      </p:sp>
      <p:sp>
        <p:nvSpPr>
          <p:cNvPr id="3" name="TextBox 2">
            <a:extLst>
              <a:ext uri="{FF2B5EF4-FFF2-40B4-BE49-F238E27FC236}">
                <a16:creationId xmlns:a16="http://schemas.microsoft.com/office/drawing/2014/main" id="{4CD5A56D-BE25-9F3C-C1AB-30922389543E}"/>
              </a:ext>
            </a:extLst>
          </p:cNvPr>
          <p:cNvSpPr txBox="1"/>
          <p:nvPr/>
        </p:nvSpPr>
        <p:spPr>
          <a:xfrm>
            <a:off x="310718" y="100614"/>
            <a:ext cx="115764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D46112"/>
                </a:solidFill>
                <a:latin typeface="Arial"/>
                <a:cs typeface="Arial"/>
              </a:rPr>
              <a:t>Top Words in Negative Spectrum: Insights into Sentiments and Concerns</a:t>
            </a:r>
            <a:endParaRPr lang="en-US"/>
          </a:p>
        </p:txBody>
      </p:sp>
      <p:pic>
        <p:nvPicPr>
          <p:cNvPr id="4" name="Picture 4" descr="Table&#10;&#10;Description automatically generated">
            <a:extLst>
              <a:ext uri="{FF2B5EF4-FFF2-40B4-BE49-F238E27FC236}">
                <a16:creationId xmlns:a16="http://schemas.microsoft.com/office/drawing/2014/main" id="{EDC01DCE-4143-577B-FC26-F8B76E754869}"/>
              </a:ext>
            </a:extLst>
          </p:cNvPr>
          <p:cNvPicPr>
            <a:picLocks noChangeAspect="1"/>
          </p:cNvPicPr>
          <p:nvPr/>
        </p:nvPicPr>
        <p:blipFill>
          <a:blip r:embed="rId2"/>
          <a:stretch>
            <a:fillRect/>
          </a:stretch>
        </p:blipFill>
        <p:spPr>
          <a:xfrm>
            <a:off x="9508202" y="557814"/>
            <a:ext cx="2682102" cy="6289827"/>
          </a:xfrm>
          <a:prstGeom prst="rect">
            <a:avLst/>
          </a:prstGeom>
        </p:spPr>
      </p:pic>
      <p:pic>
        <p:nvPicPr>
          <p:cNvPr id="5" name="Picture 5" descr="Chart, treemap chart&#10;&#10;Description automatically generated">
            <a:extLst>
              <a:ext uri="{FF2B5EF4-FFF2-40B4-BE49-F238E27FC236}">
                <a16:creationId xmlns:a16="http://schemas.microsoft.com/office/drawing/2014/main" id="{25CEF100-CF64-E56E-E757-2C0399C4C089}"/>
              </a:ext>
            </a:extLst>
          </p:cNvPr>
          <p:cNvPicPr>
            <a:picLocks noChangeAspect="1"/>
          </p:cNvPicPr>
          <p:nvPr/>
        </p:nvPicPr>
        <p:blipFill>
          <a:blip r:embed="rId3"/>
          <a:stretch>
            <a:fillRect/>
          </a:stretch>
        </p:blipFill>
        <p:spPr>
          <a:xfrm>
            <a:off x="648071" y="3422955"/>
            <a:ext cx="7781276" cy="3429993"/>
          </a:xfrm>
          <a:prstGeom prst="rect">
            <a:avLst/>
          </a:prstGeom>
        </p:spPr>
      </p:pic>
    </p:spTree>
    <p:extLst>
      <p:ext uri="{BB962C8B-B14F-4D97-AF65-F5344CB8AC3E}">
        <p14:creationId xmlns:p14="http://schemas.microsoft.com/office/powerpoint/2010/main" val="1350832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463EDF-C0A2-4095-4E0B-2125BDC14CBE}"/>
              </a:ext>
            </a:extLst>
          </p:cNvPr>
          <p:cNvSpPr txBox="1"/>
          <p:nvPr/>
        </p:nvSpPr>
        <p:spPr>
          <a:xfrm>
            <a:off x="625876" y="122808"/>
            <a:ext cx="93866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D46112"/>
                </a:solidFill>
                <a:latin typeface="Arial"/>
                <a:cs typeface="Arial"/>
              </a:rPr>
              <a:t>Common Words in Neutral Posts: A Balanced Perspective</a:t>
            </a:r>
          </a:p>
        </p:txBody>
      </p:sp>
      <p:sp>
        <p:nvSpPr>
          <p:cNvPr id="3" name="TextBox 2">
            <a:extLst>
              <a:ext uri="{FF2B5EF4-FFF2-40B4-BE49-F238E27FC236}">
                <a16:creationId xmlns:a16="http://schemas.microsoft.com/office/drawing/2014/main" id="{687AD6C8-4844-8A19-0950-AEB40A186B18}"/>
              </a:ext>
            </a:extLst>
          </p:cNvPr>
          <p:cNvSpPr txBox="1"/>
          <p:nvPr/>
        </p:nvSpPr>
        <p:spPr>
          <a:xfrm>
            <a:off x="309242" y="2008036"/>
            <a:ext cx="7248615"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lumMod val="75000"/>
                    <a:lumOff val="25000"/>
                  </a:schemeClr>
                </a:solidFill>
                <a:latin typeface="Arial"/>
                <a:cs typeface="Arial"/>
              </a:rPr>
              <a:t>"AI" is expected in this group as the central topic in the analysis. The mention of "premium" could imply discussions about premium accounts or services related to AI. Canvas, Account, Pro, Plus are terms that suggest a focus on professional accounts or upgraded features, while </a:t>
            </a:r>
            <a:r>
              <a:rPr lang="en-US" sz="1600" dirty="0" err="1">
                <a:solidFill>
                  <a:schemeClr val="tx1">
                    <a:lumMod val="75000"/>
                    <a:lumOff val="25000"/>
                  </a:schemeClr>
                </a:solidFill>
                <a:latin typeface="Arial"/>
                <a:cs typeface="Arial"/>
              </a:rPr>
              <a:t>Quillbot</a:t>
            </a:r>
            <a:r>
              <a:rPr lang="en-US" sz="1600" dirty="0">
                <a:solidFill>
                  <a:schemeClr val="tx1">
                    <a:lumMod val="75000"/>
                    <a:lumOff val="25000"/>
                  </a:schemeClr>
                </a:solidFill>
                <a:latin typeface="Arial"/>
                <a:cs typeface="Arial"/>
              </a:rPr>
              <a:t>, Lifetime Scribd, Unlock, Turnitin, Quizlet, alongside with </a:t>
            </a:r>
            <a:r>
              <a:rPr lang="en-US" sz="1600" dirty="0" err="1">
                <a:solidFill>
                  <a:schemeClr val="tx1">
                    <a:lumMod val="75000"/>
                    <a:lumOff val="25000"/>
                  </a:schemeClr>
                </a:solidFill>
                <a:latin typeface="Arial"/>
                <a:cs typeface="Arial"/>
              </a:rPr>
              <a:t>Mathway</a:t>
            </a:r>
            <a:r>
              <a:rPr lang="en-US" sz="1600" dirty="0">
                <a:solidFill>
                  <a:schemeClr val="tx1">
                    <a:lumMod val="75000"/>
                    <a:lumOff val="25000"/>
                  </a:schemeClr>
                </a:solidFill>
                <a:latin typeface="Arial"/>
                <a:cs typeface="Arial"/>
              </a:rPr>
              <a:t>, Sal (possibly referring to Sal Khan of Khan Academy) words associated with various educational tools or platforms which presence in the neutral group suggests a balanced view or discussions related to the functionality and usefulness of these tools. Finally, the mention of "Zoom" indicating discussions related to online meetings or virtual communication.</a:t>
            </a:r>
            <a:endParaRPr lang="en-US" sz="1600" dirty="0">
              <a:solidFill>
                <a:schemeClr val="tx1">
                  <a:lumMod val="75000"/>
                  <a:lumOff val="25000"/>
                </a:schemeClr>
              </a:solidFill>
              <a:latin typeface="Calibri" panose="020F0502020204030204"/>
              <a:cs typeface="Calibri" panose="020F0502020204030204"/>
            </a:endParaRPr>
          </a:p>
          <a:p>
            <a:endParaRPr lang="en-US" sz="1600" dirty="0">
              <a:solidFill>
                <a:schemeClr val="tx1">
                  <a:lumMod val="75000"/>
                  <a:lumOff val="25000"/>
                </a:schemeClr>
              </a:solidFill>
              <a:latin typeface="Arial"/>
              <a:cs typeface="Arial"/>
            </a:endParaRPr>
          </a:p>
          <a:p>
            <a:r>
              <a:rPr lang="en-US" sz="1600" dirty="0">
                <a:solidFill>
                  <a:schemeClr val="tx1">
                    <a:lumMod val="75000"/>
                    <a:lumOff val="25000"/>
                  </a:schemeClr>
                </a:solidFill>
                <a:latin typeface="Arial"/>
                <a:cs typeface="Arial"/>
              </a:rPr>
              <a:t>Overall, the words found in the neutral posts suggest a balanced and diverse range of topics, covering AI, educational tools, platforms, and resources. </a:t>
            </a:r>
            <a:endParaRPr lang="en-US" sz="1600" dirty="0">
              <a:solidFill>
                <a:schemeClr val="tx1">
                  <a:lumMod val="75000"/>
                  <a:lumOff val="25000"/>
                </a:schemeClr>
              </a:solidFill>
              <a:cs typeface="Calibri"/>
            </a:endParaRPr>
          </a:p>
        </p:txBody>
      </p:sp>
      <p:pic>
        <p:nvPicPr>
          <p:cNvPr id="4" name="Picture 4" descr="Chart&#10;&#10;Description automatically generated">
            <a:extLst>
              <a:ext uri="{FF2B5EF4-FFF2-40B4-BE49-F238E27FC236}">
                <a16:creationId xmlns:a16="http://schemas.microsoft.com/office/drawing/2014/main" id="{BAA1AC56-C089-F664-56C2-E1E03E7766F4}"/>
              </a:ext>
            </a:extLst>
          </p:cNvPr>
          <p:cNvPicPr>
            <a:picLocks noChangeAspect="1"/>
          </p:cNvPicPr>
          <p:nvPr/>
        </p:nvPicPr>
        <p:blipFill>
          <a:blip r:embed="rId2"/>
          <a:stretch>
            <a:fillRect/>
          </a:stretch>
        </p:blipFill>
        <p:spPr>
          <a:xfrm>
            <a:off x="7557857" y="673965"/>
            <a:ext cx="4637102" cy="5961353"/>
          </a:xfrm>
          <a:prstGeom prst="rect">
            <a:avLst/>
          </a:prstGeom>
        </p:spPr>
      </p:pic>
    </p:spTree>
    <p:extLst>
      <p:ext uri="{BB962C8B-B14F-4D97-AF65-F5344CB8AC3E}">
        <p14:creationId xmlns:p14="http://schemas.microsoft.com/office/powerpoint/2010/main" val="322957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7C74BB-02E2-FE60-6DDC-B5EDDB10F406}"/>
              </a:ext>
            </a:extLst>
          </p:cNvPr>
          <p:cNvSpPr txBox="1"/>
          <p:nvPr/>
        </p:nvSpPr>
        <p:spPr>
          <a:xfrm>
            <a:off x="7398" y="122808"/>
            <a:ext cx="121017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D46112"/>
                </a:solidFill>
                <a:latin typeface="Arial"/>
                <a:cs typeface="Arial"/>
              </a:rPr>
              <a:t>Unique Words by Sentiment: Exploring Distinctive Vocabulary</a:t>
            </a:r>
          </a:p>
        </p:txBody>
      </p:sp>
      <p:sp>
        <p:nvSpPr>
          <p:cNvPr id="3" name="TextBox 2">
            <a:extLst>
              <a:ext uri="{FF2B5EF4-FFF2-40B4-BE49-F238E27FC236}">
                <a16:creationId xmlns:a16="http://schemas.microsoft.com/office/drawing/2014/main" id="{C4D0313C-BD4B-C699-58DE-754D8520C9DE}"/>
              </a:ext>
            </a:extLst>
          </p:cNvPr>
          <p:cNvSpPr txBox="1"/>
          <p:nvPr/>
        </p:nvSpPr>
        <p:spPr>
          <a:xfrm>
            <a:off x="-2960" y="581487"/>
            <a:ext cx="121979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lumMod val="85000"/>
                    <a:lumOff val="15000"/>
                  </a:schemeClr>
                </a:solidFill>
                <a:latin typeface="Arial"/>
                <a:cs typeface="Arial"/>
              </a:rPr>
              <a:t>The donut charts presented here illustrate the unique words found within each sentiment category—positive, negative, and neutral. This visual representation allows us to identify words that appear exclusively in one sentiment group and do not overlap with the others.</a:t>
            </a:r>
          </a:p>
        </p:txBody>
      </p:sp>
      <p:pic>
        <p:nvPicPr>
          <p:cNvPr id="8" name="Picture 8" descr="Chart, sunburst chart&#10;&#10;Description automatically generated">
            <a:extLst>
              <a:ext uri="{FF2B5EF4-FFF2-40B4-BE49-F238E27FC236}">
                <a16:creationId xmlns:a16="http://schemas.microsoft.com/office/drawing/2014/main" id="{88AEEBE2-54C9-3389-2F1A-8DC1D65048CB}"/>
              </a:ext>
            </a:extLst>
          </p:cNvPr>
          <p:cNvPicPr>
            <a:picLocks noChangeAspect="1"/>
          </p:cNvPicPr>
          <p:nvPr/>
        </p:nvPicPr>
        <p:blipFill>
          <a:blip r:embed="rId2"/>
          <a:stretch>
            <a:fillRect/>
          </a:stretch>
        </p:blipFill>
        <p:spPr>
          <a:xfrm>
            <a:off x="8099024" y="2075392"/>
            <a:ext cx="4082248" cy="4786070"/>
          </a:xfrm>
          <a:prstGeom prst="rect">
            <a:avLst/>
          </a:prstGeom>
        </p:spPr>
      </p:pic>
      <p:pic>
        <p:nvPicPr>
          <p:cNvPr id="9" name="Picture 9" descr="Chart, pie chart&#10;&#10;Description automatically generated">
            <a:extLst>
              <a:ext uri="{FF2B5EF4-FFF2-40B4-BE49-F238E27FC236}">
                <a16:creationId xmlns:a16="http://schemas.microsoft.com/office/drawing/2014/main" id="{BC7DBABA-6F6A-76E1-294D-CC10C87969BC}"/>
              </a:ext>
            </a:extLst>
          </p:cNvPr>
          <p:cNvPicPr>
            <a:picLocks noChangeAspect="1"/>
          </p:cNvPicPr>
          <p:nvPr/>
        </p:nvPicPr>
        <p:blipFill>
          <a:blip r:embed="rId3"/>
          <a:stretch>
            <a:fillRect/>
          </a:stretch>
        </p:blipFill>
        <p:spPr>
          <a:xfrm>
            <a:off x="4013447" y="2081084"/>
            <a:ext cx="4089647" cy="4767286"/>
          </a:xfrm>
          <a:prstGeom prst="rect">
            <a:avLst/>
          </a:prstGeom>
        </p:spPr>
      </p:pic>
      <p:pic>
        <p:nvPicPr>
          <p:cNvPr id="10" name="Picture 10" descr="Chart, pie chart&#10;&#10;Description automatically generated">
            <a:extLst>
              <a:ext uri="{FF2B5EF4-FFF2-40B4-BE49-F238E27FC236}">
                <a16:creationId xmlns:a16="http://schemas.microsoft.com/office/drawing/2014/main" id="{225559F4-DA68-61BC-9BF5-0A575276282A}"/>
              </a:ext>
            </a:extLst>
          </p:cNvPr>
          <p:cNvPicPr>
            <a:picLocks noChangeAspect="1"/>
          </p:cNvPicPr>
          <p:nvPr/>
        </p:nvPicPr>
        <p:blipFill>
          <a:blip r:embed="rId4"/>
          <a:stretch>
            <a:fillRect/>
          </a:stretch>
        </p:blipFill>
        <p:spPr>
          <a:xfrm>
            <a:off x="16646" y="2074072"/>
            <a:ext cx="3993470" cy="4766514"/>
          </a:xfrm>
          <a:prstGeom prst="rect">
            <a:avLst/>
          </a:prstGeom>
        </p:spPr>
      </p:pic>
    </p:spTree>
    <p:extLst>
      <p:ext uri="{BB962C8B-B14F-4D97-AF65-F5344CB8AC3E}">
        <p14:creationId xmlns:p14="http://schemas.microsoft.com/office/powerpoint/2010/main" val="2593438845"/>
      </p:ext>
    </p:extLst>
  </p:cSld>
  <p:clrMapOvr>
    <a:masterClrMapping/>
  </p:clrMapOvr>
</p:sld>
</file>

<file path=ppt/theme/theme1.xml><?xml version="1.0" encoding="utf-8"?>
<a:theme xmlns:a="http://schemas.openxmlformats.org/drawingml/2006/main" name="Theme1">
  <a:themeElements>
    <a:clrScheme name="Arcadis Color Palette">
      <a:dk1>
        <a:srgbClr val="0C0808"/>
      </a:dk1>
      <a:lt1>
        <a:srgbClr val="FFFFFF"/>
      </a:lt1>
      <a:dk2>
        <a:srgbClr val="494646"/>
      </a:dk2>
      <a:lt2>
        <a:srgbClr val="C2C1C1"/>
      </a:lt2>
      <a:accent1>
        <a:srgbClr val="E4610F"/>
      </a:accent1>
      <a:accent2>
        <a:srgbClr val="F2B087"/>
      </a:accent2>
      <a:accent3>
        <a:srgbClr val="9C266E"/>
      </a:accent3>
      <a:accent4>
        <a:srgbClr val="F1B434"/>
      </a:accent4>
      <a:accent5>
        <a:srgbClr val="007377"/>
      </a:accent5>
      <a:accent6>
        <a:srgbClr val="326295"/>
      </a:accent6>
      <a:hlink>
        <a:srgbClr val="E4610F"/>
      </a:hlink>
      <a:folHlink>
        <a:srgbClr val="F2B087"/>
      </a:folHlink>
    </a:clrScheme>
    <a:fontScheme name="ARCAD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2"/>
          </a:solidFill>
          <a:headEnd type="none"/>
          <a:tailEnd type="none"/>
        </a:ln>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spPr>
      <a:bodyPr wrap="square" rtlCol="0">
        <a:spAutoFit/>
      </a:bodyPr>
      <a:lstStyle>
        <a:defPPr>
          <a:lnSpc>
            <a:spcPct val="90000"/>
          </a:lnSpc>
          <a:spcBef>
            <a:spcPts val="200"/>
          </a:spcBef>
          <a:spcAft>
            <a:spcPts val="400"/>
          </a:spcAft>
          <a:defRPr dirty="0" smtClean="0"/>
        </a:defPPr>
      </a:lstStyle>
    </a:txDef>
  </a:objectDefaults>
  <a:extraClrSchemeLst/>
  <a:extLst>
    <a:ext uri="{05A4C25C-085E-4340-85A3-A5531E510DB2}">
      <thm15:themeFamily xmlns:thm15="http://schemas.microsoft.com/office/thememl/2012/main" name="Theme1" id="{2478F792-5976-4C17-AD2F-1F4A383F712D}" vid="{C9504FEE-174E-47ED-AE31-A233AF58D1D1}"/>
    </a:ext>
  </a:extLst>
</a:theme>
</file>

<file path=docProps/app.xml><?xml version="1.0" encoding="utf-8"?>
<Properties xmlns="http://schemas.openxmlformats.org/officeDocument/2006/extended-properties" xmlns:vt="http://schemas.openxmlformats.org/officeDocument/2006/docPropsVTypes">
  <Template>Theme1</Template>
  <TotalTime>420</TotalTime>
  <Words>957</Words>
  <Application>Microsoft Office PowerPoint</Application>
  <PresentationFormat>Widescreen</PresentationFormat>
  <Paragraphs>26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Wingdings</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Torres, Charlie</dc:creator>
  <cp:lastModifiedBy>Torres, Charlie</cp:lastModifiedBy>
  <cp:revision>103</cp:revision>
  <dcterms:created xsi:type="dcterms:W3CDTF">2023-06-08T17:45:02Z</dcterms:created>
  <dcterms:modified xsi:type="dcterms:W3CDTF">2023-06-09T14:56:27Z</dcterms:modified>
</cp:coreProperties>
</file>